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2"/>
  </p:notesMasterIdLst>
  <p:sldIdLst>
    <p:sldId id="256" r:id="rId2"/>
    <p:sldId id="258" r:id="rId3"/>
    <p:sldId id="260" r:id="rId4"/>
    <p:sldId id="318" r:id="rId5"/>
    <p:sldId id="353" r:id="rId6"/>
    <p:sldId id="354" r:id="rId7"/>
    <p:sldId id="310" r:id="rId8"/>
    <p:sldId id="355" r:id="rId9"/>
    <p:sldId id="356" r:id="rId10"/>
    <p:sldId id="287" r:id="rId11"/>
    <p:sldId id="280" r:id="rId12"/>
    <p:sldId id="272" r:id="rId13"/>
    <p:sldId id="274" r:id="rId14"/>
    <p:sldId id="357" r:id="rId15"/>
    <p:sldId id="358" r:id="rId16"/>
    <p:sldId id="359" r:id="rId17"/>
    <p:sldId id="360" r:id="rId18"/>
    <p:sldId id="362" r:id="rId19"/>
    <p:sldId id="361" r:id="rId20"/>
    <p:sldId id="316" r:id="rId21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A0C2EE-A924-4F27-9F49-A840CF36AC4A}">
  <a:tblStyle styleId="{B1A0C2EE-A924-4F27-9F49-A840CF36AC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20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Persons per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persons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58-4760-A546-203407D83E4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D58-4760-A546-203407D83E4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Fira Sans Condensed Light" panose="020B04030500000200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D58-4760-A546-203407D83E4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Fira Sans Condensed Light" panose="020B04030500000200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D58-4760-A546-203407D83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Condensed Light" panose="020B040305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11314</c:v>
                </c:pt>
                <c:pt idx="1">
                  <c:v>12391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58-4760-A546-203407D83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axId val="1725807200"/>
        <c:axId val="1725806784"/>
      </c:barChart>
      <c:catAx>
        <c:axId val="172580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6784"/>
        <c:crosses val="autoZero"/>
        <c:auto val="1"/>
        <c:lblAlgn val="ctr"/>
        <c:lblOffset val="100"/>
        <c:noMultiLvlLbl val="0"/>
      </c:catAx>
      <c:valAx>
        <c:axId val="1725806784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Persons per ethnicity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persons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41-4346-B457-9258923C587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41-4346-B457-9258923C587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41-4346-B457-9258923C5877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41-4346-B457-9258923C587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B41-4346-B457-9258923C58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Fira Sans Condensed Light" panose="020B040305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</c:v>
                </c:pt>
                <c:pt idx="2">
                  <c:v>Indian</c:v>
                </c:pt>
                <c:pt idx="3">
                  <c:v>Asian</c:v>
                </c:pt>
                <c:pt idx="4">
                  <c:v>Hispanic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10078</c:v>
                </c:pt>
                <c:pt idx="1">
                  <c:v>4526</c:v>
                </c:pt>
                <c:pt idx="2">
                  <c:v>3975</c:v>
                </c:pt>
                <c:pt idx="3">
                  <c:v>3434</c:v>
                </c:pt>
                <c:pt idx="4">
                  <c:v>1692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41-4346-B457-9258923C5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axId val="1725807200"/>
        <c:axId val="1725806784"/>
      </c:barChart>
      <c:catAx>
        <c:axId val="172580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6784"/>
        <c:crosses val="autoZero"/>
        <c:auto val="1"/>
        <c:lblAlgn val="ctr"/>
        <c:lblOffset val="100"/>
        <c:noMultiLvlLbl val="0"/>
      </c:catAx>
      <c:valAx>
        <c:axId val="1725806784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Persons per age range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persons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8B-4C8C-940A-7375777E319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8B-4C8C-940A-7375777E319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8B-4C8C-940A-7375777E319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8B-4C8C-940A-7375777E319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8B-4C8C-940A-7375777E31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Fira Sans Condensed Light" panose="020B040305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1-18</c:v>
                </c:pt>
                <c:pt idx="1">
                  <c:v>19-35</c:v>
                </c:pt>
                <c:pt idx="2">
                  <c:v>36-60</c:v>
                </c:pt>
                <c:pt idx="3">
                  <c:v>+60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4495</c:v>
                </c:pt>
                <c:pt idx="1">
                  <c:v>10612</c:v>
                </c:pt>
                <c:pt idx="2">
                  <c:v>6203</c:v>
                </c:pt>
                <c:pt idx="3">
                  <c:v>2395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B8B-4C8C-940A-7375777E3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axId val="1725807200"/>
        <c:axId val="1725806784"/>
      </c:barChart>
      <c:catAx>
        <c:axId val="172580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6784"/>
        <c:crosses val="autoZero"/>
        <c:auto val="1"/>
        <c:lblAlgn val="ctr"/>
        <c:lblOffset val="100"/>
        <c:noMultiLvlLbl val="0"/>
      </c:catAx>
      <c:valAx>
        <c:axId val="1725806784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Fira Sans Condensed Light" panose="020B0403050000020004" pitchFamily="34" charset="0"/>
                <a:ea typeface="+mn-ea"/>
                <a:cs typeface="+mn-cs"/>
              </a:defRPr>
            </a:pPr>
            <a:endParaRPr lang="en-US"/>
          </a:p>
        </c:txPr>
        <c:crossAx val="172580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Sheet1!$A$2:$A$23706</cx:f>
        <cx:lvl ptCount="23705" formatCode="0,00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  <cx:pt idx="108">1</cx:pt>
          <cx:pt idx="109">1</cx:pt>
          <cx:pt idx="110">1</cx:pt>
          <cx:pt idx="111">1</cx:pt>
          <cx:pt idx="112">1</cx:pt>
          <cx:pt idx="113">1</cx:pt>
          <cx:pt idx="114">1</cx:pt>
          <cx:pt idx="115">1</cx:pt>
          <cx:pt idx="116">1</cx:pt>
          <cx:pt idx="117">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1</cx:pt>
          <cx:pt idx="132">1</cx:pt>
          <cx:pt idx="133">1</cx:pt>
          <cx:pt idx="134">1</cx:pt>
          <cx:pt idx="135">1</cx:pt>
          <cx:pt idx="136">1</cx:pt>
          <cx:pt idx="137">1</cx:pt>
          <cx:pt idx="138">1</cx:pt>
          <cx:pt idx="139">1</cx:pt>
          <cx:pt idx="140">1</cx:pt>
          <cx:pt idx="141">1</cx:pt>
          <cx:pt idx="142">1</cx:pt>
          <cx:pt idx="143">1</cx:pt>
          <cx:pt idx="144">1</cx:pt>
          <cx:pt idx="145">1</cx:pt>
          <cx:pt idx="146">1</cx:pt>
          <cx:pt idx="147">1</cx:pt>
          <cx:pt idx="148">1</cx:pt>
          <cx:pt idx="149">1</cx:pt>
          <cx:pt idx="150">1</cx:pt>
          <cx:pt idx="151">1</cx:pt>
          <cx:pt idx="152">1</cx:pt>
          <cx:pt idx="153">1</cx:pt>
          <cx:pt idx="154">1</cx:pt>
          <cx:pt idx="155">1</cx:pt>
          <cx:pt idx="156">1</cx:pt>
          <cx:pt idx="157">1</cx:pt>
          <cx:pt idx="158">1</cx:pt>
          <cx:pt idx="159">1</cx:pt>
          <cx:pt idx="160">1</cx:pt>
          <cx:pt idx="161">1</cx:pt>
          <cx:pt idx="162">1</cx:pt>
          <cx:pt idx="163">1</cx:pt>
          <cx:pt idx="164">1</cx:pt>
          <cx:pt idx="165">1</cx:pt>
          <cx:pt idx="166">1</cx:pt>
          <cx:pt idx="167">1</cx:pt>
          <cx:pt idx="168">1</cx:pt>
          <cx:pt idx="169">1</cx:pt>
          <cx:pt idx="170">1</cx:pt>
          <cx:pt idx="171">1</cx:pt>
          <cx:pt idx="172">1</cx:pt>
          <cx:pt idx="173">1</cx:pt>
          <cx:pt idx="174">1</cx:pt>
          <cx:pt idx="175">1</cx:pt>
          <cx:pt idx="176">1</cx:pt>
          <cx:pt idx="177">1</cx:pt>
          <cx:pt idx="178">1</cx:pt>
          <cx:pt idx="179">1</cx:pt>
          <cx:pt idx="180">1</cx:pt>
          <cx:pt idx="181">1</cx:pt>
          <cx:pt idx="182">1</cx:pt>
          <cx:pt idx="183">1</cx:pt>
          <cx:pt idx="184">1</cx:pt>
          <cx:pt idx="185">1</cx:pt>
          <cx:pt idx="186">1</cx:pt>
          <cx:pt idx="187">1</cx:pt>
          <cx:pt idx="188">1</cx:pt>
          <cx:pt idx="189">1</cx:pt>
          <cx:pt idx="190">1</cx:pt>
          <cx:pt idx="191">1</cx:pt>
          <cx:pt idx="192">1</cx:pt>
          <cx:pt idx="193">1</cx:pt>
          <cx:pt idx="194">1</cx:pt>
          <cx:pt idx="195">1</cx:pt>
          <cx:pt idx="196">1</cx:pt>
          <cx:pt idx="197">1</cx:pt>
          <cx:pt idx="198">1</cx:pt>
          <cx:pt idx="199">1</cx:pt>
          <cx:pt idx="200">1</cx:pt>
          <cx:pt idx="201">1</cx:pt>
          <cx:pt idx="202">1</cx:pt>
          <cx:pt idx="203">1</cx:pt>
          <cx:pt idx="204">1</cx:pt>
          <cx:pt idx="205">1</cx:pt>
          <cx:pt idx="206">1</cx:pt>
          <cx:pt idx="207">1</cx:pt>
          <cx:pt idx="208">1</cx:pt>
          <cx:pt idx="209">1</cx:pt>
          <cx:pt idx="210">1</cx:pt>
          <cx:pt idx="211">1</cx:pt>
          <cx:pt idx="212">1</cx:pt>
          <cx:pt idx="213">1</cx:pt>
          <cx:pt idx="214">1</cx:pt>
          <cx:pt idx="215">1</cx:pt>
          <cx:pt idx="216">1</cx:pt>
          <cx:pt idx="217">1</cx:pt>
          <cx:pt idx="218">1</cx:pt>
          <cx:pt idx="219">1</cx:pt>
          <cx:pt idx="220">1</cx:pt>
          <cx:pt idx="221">1</cx:pt>
          <cx:pt idx="222">1</cx:pt>
          <cx:pt idx="223">1</cx:pt>
          <cx:pt idx="224">1</cx:pt>
          <cx:pt idx="225">1</cx:pt>
          <cx:pt idx="226">1</cx:pt>
          <cx:pt idx="227">1</cx:pt>
          <cx:pt idx="228">1</cx:pt>
          <cx:pt idx="229">1</cx:pt>
          <cx:pt idx="230">1</cx:pt>
          <cx:pt idx="231">1</cx:pt>
          <cx:pt idx="232">1</cx:pt>
          <cx:pt idx="233">1</cx:pt>
          <cx:pt idx="234">1</cx:pt>
          <cx:pt idx="235">1</cx:pt>
          <cx:pt idx="236">1</cx:pt>
          <cx:pt idx="237">1</cx:pt>
          <cx:pt idx="238">1</cx:pt>
          <cx:pt idx="239">1</cx:pt>
          <cx:pt idx="240">1</cx:pt>
          <cx:pt idx="241">1</cx:pt>
          <cx:pt idx="242">1</cx:pt>
          <cx:pt idx="243">1</cx:pt>
          <cx:pt idx="244">1</cx:pt>
          <cx:pt idx="245">1</cx:pt>
          <cx:pt idx="246">1</cx:pt>
          <cx:pt idx="247">1</cx:pt>
          <cx:pt idx="248">1</cx:pt>
          <cx:pt idx="249">1</cx:pt>
          <cx:pt idx="250">1</cx:pt>
          <cx:pt idx="251">1</cx:pt>
          <cx:pt idx="252">1</cx:pt>
          <cx:pt idx="253">1</cx:pt>
          <cx:pt idx="254">1</cx:pt>
          <cx:pt idx="255">1</cx:pt>
          <cx:pt idx="256">1</cx:pt>
          <cx:pt idx="257">1</cx:pt>
          <cx:pt idx="258">1</cx:pt>
          <cx:pt idx="259">1</cx:pt>
          <cx:pt idx="260">1</cx:pt>
          <cx:pt idx="261">1</cx:pt>
          <cx:pt idx="262">1</cx:pt>
          <cx:pt idx="263">1</cx:pt>
          <cx:pt idx="264">1</cx:pt>
          <cx:pt idx="265">1</cx:pt>
          <cx:pt idx="266">1</cx:pt>
          <cx:pt idx="267">1</cx:pt>
          <cx:pt idx="268">1</cx:pt>
          <cx:pt idx="269">1</cx:pt>
          <cx:pt idx="270">1</cx:pt>
          <cx:pt idx="271">1</cx:pt>
          <cx:pt idx="272">1</cx:pt>
          <cx:pt idx="273">1</cx:pt>
          <cx:pt idx="274">1</cx:pt>
          <cx:pt idx="275">1</cx:pt>
          <cx:pt idx="276">1</cx:pt>
          <cx:pt idx="277">1</cx:pt>
          <cx:pt idx="278">1</cx:pt>
          <cx:pt idx="279">1</cx:pt>
          <cx:pt idx="280">1</cx:pt>
          <cx:pt idx="281">1</cx:pt>
          <cx:pt idx="282">1</cx:pt>
          <cx:pt idx="283">1</cx:pt>
          <cx:pt idx="284">1</cx:pt>
          <cx:pt idx="285">1</cx:pt>
          <cx:pt idx="286">1</cx:pt>
          <cx:pt idx="287">1</cx:pt>
          <cx:pt idx="288">1</cx:pt>
          <cx:pt idx="289">1</cx:pt>
          <cx:pt idx="290">1</cx:pt>
          <cx:pt idx="291">1</cx:pt>
          <cx:pt idx="292">1</cx:pt>
          <cx:pt idx="293">1</cx:pt>
          <cx:pt idx="294">1</cx:pt>
          <cx:pt idx="295">1</cx:pt>
          <cx:pt idx="296">1</cx:pt>
          <cx:pt idx="297">1</cx:pt>
          <cx:pt idx="298">1</cx:pt>
          <cx:pt idx="299">1</cx:pt>
          <cx:pt idx="300">1</cx:pt>
          <cx:pt idx="301">1</cx:pt>
          <cx:pt idx="302">1</cx:pt>
          <cx:pt idx="303">1</cx:pt>
          <cx:pt idx="304">1</cx:pt>
          <cx:pt idx="305">1</cx:pt>
          <cx:pt idx="306">1</cx:pt>
          <cx:pt idx="307">1</cx:pt>
          <cx:pt idx="308">1</cx:pt>
          <cx:pt idx="309">1</cx:pt>
          <cx:pt idx="310">1</cx:pt>
          <cx:pt idx="311">1</cx:pt>
          <cx:pt idx="312">1</cx:pt>
          <cx:pt idx="313">1</cx:pt>
          <cx:pt idx="314">1</cx:pt>
          <cx:pt idx="315">1</cx:pt>
          <cx:pt idx="316">1</cx:pt>
          <cx:pt idx="317">1</cx:pt>
          <cx:pt idx="318">1</cx:pt>
          <cx:pt idx="319">1</cx:pt>
          <cx:pt idx="320">1</cx:pt>
          <cx:pt idx="321">1</cx:pt>
          <cx:pt idx="322">1</cx:pt>
          <cx:pt idx="323">1</cx:pt>
          <cx:pt idx="324">1</cx:pt>
          <cx:pt idx="325">1</cx:pt>
          <cx:pt idx="326">1</cx:pt>
          <cx:pt idx="327">1</cx:pt>
          <cx:pt idx="328">1</cx:pt>
          <cx:pt idx="329">1</cx:pt>
          <cx:pt idx="330">1</cx:pt>
          <cx:pt idx="331">1</cx:pt>
          <cx:pt idx="332">1</cx:pt>
          <cx:pt idx="333">1</cx:pt>
          <cx:pt idx="334">1</cx:pt>
          <cx:pt idx="335">1</cx:pt>
          <cx:pt idx="336">1</cx:pt>
          <cx:pt idx="337">1</cx:pt>
          <cx:pt idx="338">1</cx:pt>
          <cx:pt idx="339">1</cx:pt>
          <cx:pt idx="340">1</cx:pt>
          <cx:pt idx="341">1</cx:pt>
          <cx:pt idx="342">1</cx:pt>
          <cx:pt idx="343">1</cx:pt>
          <cx:pt idx="344">1</cx:pt>
          <cx:pt idx="345">1</cx:pt>
          <cx:pt idx="346">1</cx:pt>
          <cx:pt idx="347">1</cx:pt>
          <cx:pt idx="348">1</cx:pt>
          <cx:pt idx="349">1</cx:pt>
          <cx:pt idx="350">1</cx:pt>
          <cx:pt idx="351">1</cx:pt>
          <cx:pt idx="352">1</cx:pt>
          <cx:pt idx="353">1</cx:pt>
          <cx:pt idx="354">1</cx:pt>
          <cx:pt idx="355">1</cx:pt>
          <cx:pt idx="356">1</cx:pt>
          <cx:pt idx="357">1</cx:pt>
          <cx:pt idx="358">1</cx:pt>
          <cx:pt idx="359">1</cx:pt>
          <cx:pt idx="360">1</cx:pt>
          <cx:pt idx="361">1</cx:pt>
          <cx:pt idx="362">1</cx:pt>
          <cx:pt idx="363">1</cx:pt>
          <cx:pt idx="364">1</cx:pt>
          <cx:pt idx="365">1</cx:pt>
          <cx:pt idx="366">1</cx:pt>
          <cx:pt idx="367">1</cx:pt>
          <cx:pt idx="368">1</cx:pt>
          <cx:pt idx="369">1</cx:pt>
          <cx:pt idx="370">1</cx:pt>
          <cx:pt idx="371">1</cx:pt>
          <cx:pt idx="372">1</cx:pt>
          <cx:pt idx="373">1</cx:pt>
          <cx:pt idx="374">1</cx:pt>
          <cx:pt idx="375">1</cx:pt>
          <cx:pt idx="376">1</cx:pt>
          <cx:pt idx="377">1</cx:pt>
          <cx:pt idx="378">1</cx:pt>
          <cx:pt idx="379">1</cx:pt>
          <cx:pt idx="380">1</cx:pt>
          <cx:pt idx="381">1</cx:pt>
          <cx:pt idx="382">1</cx:pt>
          <cx:pt idx="383">1</cx:pt>
          <cx:pt idx="384">1</cx:pt>
          <cx:pt idx="385">1</cx:pt>
          <cx:pt idx="386">1</cx:pt>
          <cx:pt idx="387">1</cx:pt>
          <cx:pt idx="388">1</cx:pt>
          <cx:pt idx="389">1</cx:pt>
          <cx:pt idx="390">1</cx:pt>
          <cx:pt idx="391">1</cx:pt>
          <cx:pt idx="392">1</cx:pt>
          <cx:pt idx="393">1</cx:pt>
          <cx:pt idx="394">1</cx:pt>
          <cx:pt idx="395">1</cx:pt>
          <cx:pt idx="396">1</cx:pt>
          <cx:pt idx="397">1</cx:pt>
          <cx:pt idx="398">1</cx:pt>
          <cx:pt idx="399">1</cx:pt>
          <cx:pt idx="400">1</cx:pt>
          <cx:pt idx="401">1</cx:pt>
          <cx:pt idx="402">1</cx:pt>
          <cx:pt idx="403">1</cx:pt>
          <cx:pt idx="404">1</cx:pt>
          <cx:pt idx="405">1</cx:pt>
          <cx:pt idx="406">1</cx:pt>
          <cx:pt idx="407">1</cx:pt>
          <cx:pt idx="408">1</cx:pt>
          <cx:pt idx="409">1</cx:pt>
          <cx:pt idx="410">1</cx:pt>
          <cx:pt idx="411">1</cx:pt>
          <cx:pt idx="412">1</cx:pt>
          <cx:pt idx="413">1</cx:pt>
          <cx:pt idx="414">1</cx:pt>
          <cx:pt idx="415">1</cx:pt>
          <cx:pt idx="416">1</cx:pt>
          <cx:pt idx="417">1</cx:pt>
          <cx:pt idx="418">1</cx:pt>
          <cx:pt idx="419">1</cx:pt>
          <cx:pt idx="420">1</cx:pt>
          <cx:pt idx="421">1</cx:pt>
          <cx:pt idx="422">1</cx:pt>
          <cx:pt idx="423">1</cx:pt>
          <cx:pt idx="424">1</cx:pt>
          <cx:pt idx="425">1</cx:pt>
          <cx:pt idx="426">1</cx:pt>
          <cx:pt idx="427">1</cx:pt>
          <cx:pt idx="428">1</cx:pt>
          <cx:pt idx="429">1</cx:pt>
          <cx:pt idx="430">1</cx:pt>
          <cx:pt idx="431">1</cx:pt>
          <cx:pt idx="432">1</cx:pt>
          <cx:pt idx="433">1</cx:pt>
          <cx:pt idx="434">1</cx:pt>
          <cx:pt idx="435">1</cx:pt>
          <cx:pt idx="436">1</cx:pt>
          <cx:pt idx="437">1</cx:pt>
          <cx:pt idx="438">1</cx:pt>
          <cx:pt idx="439">1</cx:pt>
          <cx:pt idx="440">1</cx:pt>
          <cx:pt idx="441">1</cx:pt>
          <cx:pt idx="442">1</cx:pt>
          <cx:pt idx="443">1</cx:pt>
          <cx:pt idx="444">1</cx:pt>
          <cx:pt idx="445">1</cx:pt>
          <cx:pt idx="446">1</cx:pt>
          <cx:pt idx="447">1</cx:pt>
          <cx:pt idx="448">1</cx:pt>
          <cx:pt idx="449">1</cx:pt>
          <cx:pt idx="450">1</cx:pt>
          <cx:pt idx="451">1</cx:pt>
          <cx:pt idx="452">1</cx:pt>
          <cx:pt idx="453">1</cx:pt>
          <cx:pt idx="454">1</cx:pt>
          <cx:pt idx="455">1</cx:pt>
          <cx:pt idx="456">1</cx:pt>
          <cx:pt idx="457">1</cx:pt>
          <cx:pt idx="458">1</cx:pt>
          <cx:pt idx="459">1</cx:pt>
          <cx:pt idx="460">1</cx:pt>
          <cx:pt idx="461">1</cx:pt>
          <cx:pt idx="462">1</cx:pt>
          <cx:pt idx="463">1</cx:pt>
          <cx:pt idx="464">1</cx:pt>
          <cx:pt idx="465">1</cx:pt>
          <cx:pt idx="466">1</cx:pt>
          <cx:pt idx="467">1</cx:pt>
          <cx:pt idx="468">1</cx:pt>
          <cx:pt idx="469">1</cx:pt>
          <cx:pt idx="470">1</cx:pt>
          <cx:pt idx="471">1</cx:pt>
          <cx:pt idx="472">1</cx:pt>
          <cx:pt idx="473">1</cx:pt>
          <cx:pt idx="474">1</cx:pt>
          <cx:pt idx="475">1</cx:pt>
          <cx:pt idx="476">1</cx:pt>
          <cx:pt idx="477">1</cx:pt>
          <cx:pt idx="478">1</cx:pt>
          <cx:pt idx="479">1</cx:pt>
          <cx:pt idx="480">1</cx:pt>
          <cx:pt idx="481">1</cx:pt>
          <cx:pt idx="482">1</cx:pt>
          <cx:pt idx="483">1</cx:pt>
          <cx:pt idx="484">1</cx:pt>
          <cx:pt idx="485">1</cx:pt>
          <cx:pt idx="486">1</cx:pt>
          <cx:pt idx="487">1</cx:pt>
          <cx:pt idx="488">1</cx:pt>
          <cx:pt idx="489">1</cx:pt>
          <cx:pt idx="490">1</cx:pt>
          <cx:pt idx="491">1</cx:pt>
          <cx:pt idx="492">1</cx:pt>
          <cx:pt idx="493">1</cx:pt>
          <cx:pt idx="494">1</cx:pt>
          <cx:pt idx="495">1</cx:pt>
          <cx:pt idx="496">1</cx:pt>
          <cx:pt idx="497">1</cx:pt>
          <cx:pt idx="498">1</cx:pt>
          <cx:pt idx="499">1</cx:pt>
          <cx:pt idx="500">1</cx:pt>
          <cx:pt idx="501">1</cx:pt>
          <cx:pt idx="502">1</cx:pt>
          <cx:pt idx="503">1</cx:pt>
          <cx:pt idx="504">1</cx:pt>
          <cx:pt idx="505">1</cx:pt>
          <cx:pt idx="506">1</cx:pt>
          <cx:pt idx="507">1</cx:pt>
          <cx:pt idx="508">1</cx:pt>
          <cx:pt idx="509">1</cx:pt>
          <cx:pt idx="510">1</cx:pt>
          <cx:pt idx="511">1</cx:pt>
          <cx:pt idx="512">1</cx:pt>
          <cx:pt idx="513">1</cx:pt>
          <cx:pt idx="514">1</cx:pt>
          <cx:pt idx="515">1</cx:pt>
          <cx:pt idx="516">1</cx:pt>
          <cx:pt idx="517">1</cx:pt>
          <cx:pt idx="518">1</cx:pt>
          <cx:pt idx="519">1</cx:pt>
          <cx:pt idx="520">1</cx:pt>
          <cx:pt idx="521">1</cx:pt>
          <cx:pt idx="522">1</cx:pt>
          <cx:pt idx="523">1</cx:pt>
          <cx:pt idx="524">1</cx:pt>
          <cx:pt idx="525">1</cx:pt>
          <cx:pt idx="526">1</cx:pt>
          <cx:pt idx="527">1</cx:pt>
          <cx:pt idx="528">1</cx:pt>
          <cx:pt idx="529">1</cx:pt>
          <cx:pt idx="530">1</cx:pt>
          <cx:pt idx="531">1</cx:pt>
          <cx:pt idx="532">1</cx:pt>
          <cx:pt idx="533">1</cx:pt>
          <cx:pt idx="534">1</cx:pt>
          <cx:pt idx="535">1</cx:pt>
          <cx:pt idx="536">1</cx:pt>
          <cx:pt idx="537">1</cx:pt>
          <cx:pt idx="538">1</cx:pt>
          <cx:pt idx="539">1</cx:pt>
          <cx:pt idx="540">1</cx:pt>
          <cx:pt idx="541">1</cx:pt>
          <cx:pt idx="542">1</cx:pt>
          <cx:pt idx="543">1</cx:pt>
          <cx:pt idx="544">1</cx:pt>
          <cx:pt idx="545">1</cx:pt>
          <cx:pt idx="546">1</cx:pt>
          <cx:pt idx="547">1</cx:pt>
          <cx:pt idx="548">1</cx:pt>
          <cx:pt idx="549">1</cx:pt>
          <cx:pt idx="550">1</cx:pt>
          <cx:pt idx="551">1</cx:pt>
          <cx:pt idx="552">1</cx:pt>
          <cx:pt idx="553">1</cx:pt>
          <cx:pt idx="554">1</cx:pt>
          <cx:pt idx="555">1</cx:pt>
          <cx:pt idx="556">1</cx:pt>
          <cx:pt idx="557">1</cx:pt>
          <cx:pt idx="558">1</cx:pt>
          <cx:pt idx="559">1</cx:pt>
          <cx:pt idx="560">1</cx:pt>
          <cx:pt idx="561">1</cx:pt>
          <cx:pt idx="562">1</cx:pt>
          <cx:pt idx="563">1</cx:pt>
          <cx:pt idx="564">1</cx:pt>
          <cx:pt idx="565">1</cx:pt>
          <cx:pt idx="566">1</cx:pt>
          <cx:pt idx="567">1</cx:pt>
          <cx:pt idx="568">1</cx:pt>
          <cx:pt idx="569">1</cx:pt>
          <cx:pt idx="570">1</cx:pt>
          <cx:pt idx="571">1</cx:pt>
          <cx:pt idx="572">1</cx:pt>
          <cx:pt idx="573">1</cx:pt>
          <cx:pt idx="574">1</cx:pt>
          <cx:pt idx="575">1</cx:pt>
          <cx:pt idx="576">1</cx:pt>
          <cx:pt idx="577">1</cx:pt>
          <cx:pt idx="578">1</cx:pt>
          <cx:pt idx="579">1</cx:pt>
          <cx:pt idx="580">1</cx:pt>
          <cx:pt idx="581">1</cx:pt>
          <cx:pt idx="582">1</cx:pt>
          <cx:pt idx="583">1</cx:pt>
          <cx:pt idx="584">1</cx:pt>
          <cx:pt idx="585">1</cx:pt>
          <cx:pt idx="586">1</cx:pt>
          <cx:pt idx="587">1</cx:pt>
          <cx:pt idx="588">1</cx:pt>
          <cx:pt idx="589">1</cx:pt>
          <cx:pt idx="590">1</cx:pt>
          <cx:pt idx="591">1</cx:pt>
          <cx:pt idx="592">1</cx:pt>
          <cx:pt idx="593">1</cx:pt>
          <cx:pt idx="594">1</cx:pt>
          <cx:pt idx="595">1</cx:pt>
          <cx:pt idx="596">1</cx:pt>
          <cx:pt idx="597">1</cx:pt>
          <cx:pt idx="598">1</cx:pt>
          <cx:pt idx="599">1</cx:pt>
          <cx:pt idx="600">1</cx:pt>
          <cx:pt idx="601">1</cx:pt>
          <cx:pt idx="602">1</cx:pt>
          <cx:pt idx="603">1</cx:pt>
          <cx:pt idx="604">1</cx:pt>
          <cx:pt idx="605">1</cx:pt>
          <cx:pt idx="606">1</cx:pt>
          <cx:pt idx="607">1</cx:pt>
          <cx:pt idx="608">1</cx:pt>
          <cx:pt idx="609">1</cx:pt>
          <cx:pt idx="610">1</cx:pt>
          <cx:pt idx="611">1</cx:pt>
          <cx:pt idx="612">1</cx:pt>
          <cx:pt idx="613">1</cx:pt>
          <cx:pt idx="614">1</cx:pt>
          <cx:pt idx="615">1</cx:pt>
          <cx:pt idx="616">1</cx:pt>
          <cx:pt idx="617">1</cx:pt>
          <cx:pt idx="618">1</cx:pt>
          <cx:pt idx="619">1</cx:pt>
          <cx:pt idx="620">1</cx:pt>
          <cx:pt idx="621">1</cx:pt>
          <cx:pt idx="622">1</cx:pt>
          <cx:pt idx="623">1</cx:pt>
          <cx:pt idx="624">1</cx:pt>
          <cx:pt idx="625">1</cx:pt>
          <cx:pt idx="626">1</cx:pt>
          <cx:pt idx="627">1</cx:pt>
          <cx:pt idx="628">1</cx:pt>
          <cx:pt idx="629">1</cx:pt>
          <cx:pt idx="630">1</cx:pt>
          <cx:pt idx="631">1</cx:pt>
          <cx:pt idx="632">1</cx:pt>
          <cx:pt idx="633">1</cx:pt>
          <cx:pt idx="634">1</cx:pt>
          <cx:pt idx="635">1</cx:pt>
          <cx:pt idx="636">1</cx:pt>
          <cx:pt idx="637">1</cx:pt>
          <cx:pt idx="638">1</cx:pt>
          <cx:pt idx="639">1</cx:pt>
          <cx:pt idx="640">1</cx:pt>
          <cx:pt idx="641">1</cx:pt>
          <cx:pt idx="642">1</cx:pt>
          <cx:pt idx="643">1</cx:pt>
          <cx:pt idx="644">1</cx:pt>
          <cx:pt idx="645">1</cx:pt>
          <cx:pt idx="646">1</cx:pt>
          <cx:pt idx="647">1</cx:pt>
          <cx:pt idx="648">1</cx:pt>
          <cx:pt idx="649">1</cx:pt>
          <cx:pt idx="650">1</cx:pt>
          <cx:pt idx="651">1</cx:pt>
          <cx:pt idx="652">1</cx:pt>
          <cx:pt idx="653">1</cx:pt>
          <cx:pt idx="654">1</cx:pt>
          <cx:pt idx="655">1</cx:pt>
          <cx:pt idx="656">1</cx:pt>
          <cx:pt idx="657">1</cx:pt>
          <cx:pt idx="658">1</cx:pt>
          <cx:pt idx="659">1</cx:pt>
          <cx:pt idx="660">1</cx:pt>
          <cx:pt idx="661">1</cx:pt>
          <cx:pt idx="662">1</cx:pt>
          <cx:pt idx="663">1</cx:pt>
          <cx:pt idx="664">1</cx:pt>
          <cx:pt idx="665">1</cx:pt>
          <cx:pt idx="666">1</cx:pt>
          <cx:pt idx="667">1</cx:pt>
          <cx:pt idx="668">1</cx:pt>
          <cx:pt idx="669">1</cx:pt>
          <cx:pt idx="670">1</cx:pt>
          <cx:pt idx="671">1</cx:pt>
          <cx:pt idx="672">1</cx:pt>
          <cx:pt idx="673">1</cx:pt>
          <cx:pt idx="674">1</cx:pt>
          <cx:pt idx="675">1</cx:pt>
          <cx:pt idx="676">1</cx:pt>
          <cx:pt idx="677">1</cx:pt>
          <cx:pt idx="678">1</cx:pt>
          <cx:pt idx="679">1</cx:pt>
          <cx:pt idx="680">1</cx:pt>
          <cx:pt idx="681">1</cx:pt>
          <cx:pt idx="682">1</cx:pt>
          <cx:pt idx="683">1</cx:pt>
          <cx:pt idx="684">1</cx:pt>
          <cx:pt idx="685">1</cx:pt>
          <cx:pt idx="686">1</cx:pt>
          <cx:pt idx="687">1</cx:pt>
          <cx:pt idx="688">1</cx:pt>
          <cx:pt idx="689">1</cx:pt>
          <cx:pt idx="690">1</cx:pt>
          <cx:pt idx="691">1</cx:pt>
          <cx:pt idx="692">1</cx:pt>
          <cx:pt idx="693">1</cx:pt>
          <cx:pt idx="694">1</cx:pt>
          <cx:pt idx="695">1</cx:pt>
          <cx:pt idx="696">1</cx:pt>
          <cx:pt idx="697">1</cx:pt>
          <cx:pt idx="698">1</cx:pt>
          <cx:pt idx="699">1</cx:pt>
          <cx:pt idx="700">1</cx:pt>
          <cx:pt idx="701">1</cx:pt>
          <cx:pt idx="702">1</cx:pt>
          <cx:pt idx="703">1</cx:pt>
          <cx:pt idx="704">1</cx:pt>
          <cx:pt idx="705">1</cx:pt>
          <cx:pt idx="706">1</cx:pt>
          <cx:pt idx="707">1</cx:pt>
          <cx:pt idx="708">1</cx:pt>
          <cx:pt idx="709">1</cx:pt>
          <cx:pt idx="710">1</cx:pt>
          <cx:pt idx="711">1</cx:pt>
          <cx:pt idx="712">1</cx:pt>
          <cx:pt idx="713">1</cx:pt>
          <cx:pt idx="714">1</cx:pt>
          <cx:pt idx="715">1</cx:pt>
          <cx:pt idx="716">1</cx:pt>
          <cx:pt idx="717">1</cx:pt>
          <cx:pt idx="718">1</cx:pt>
          <cx:pt idx="719">1</cx:pt>
          <cx:pt idx="720">1</cx:pt>
          <cx:pt idx="721">1</cx:pt>
          <cx:pt idx="722">1</cx:pt>
          <cx:pt idx="723">1</cx:pt>
          <cx:pt idx="724">1</cx:pt>
          <cx:pt idx="725">1</cx:pt>
          <cx:pt idx="726">1</cx:pt>
          <cx:pt idx="727">1</cx:pt>
          <cx:pt idx="728">1</cx:pt>
          <cx:pt idx="729">1</cx:pt>
          <cx:pt idx="730">1</cx:pt>
          <cx:pt idx="731">1</cx:pt>
          <cx:pt idx="732">1</cx:pt>
          <cx:pt idx="733">1</cx:pt>
          <cx:pt idx="734">1</cx:pt>
          <cx:pt idx="735">1</cx:pt>
          <cx:pt idx="736">1</cx:pt>
          <cx:pt idx="737">1</cx:pt>
          <cx:pt idx="738">1</cx:pt>
          <cx:pt idx="739">1</cx:pt>
          <cx:pt idx="740">1</cx:pt>
          <cx:pt idx="741">1</cx:pt>
          <cx:pt idx="742">1</cx:pt>
          <cx:pt idx="743">1</cx:pt>
          <cx:pt idx="744">1</cx:pt>
          <cx:pt idx="745">1</cx:pt>
          <cx:pt idx="746">1</cx:pt>
          <cx:pt idx="747">1</cx:pt>
          <cx:pt idx="748">1</cx:pt>
          <cx:pt idx="749">1</cx:pt>
          <cx:pt idx="750">1</cx:pt>
          <cx:pt idx="751">1</cx:pt>
          <cx:pt idx="752">1</cx:pt>
          <cx:pt idx="753">1</cx:pt>
          <cx:pt idx="754">1</cx:pt>
          <cx:pt idx="755">1</cx:pt>
          <cx:pt idx="756">1</cx:pt>
          <cx:pt idx="757">1</cx:pt>
          <cx:pt idx="758">1</cx:pt>
          <cx:pt idx="759">1</cx:pt>
          <cx:pt idx="760">1</cx:pt>
          <cx:pt idx="761">1</cx:pt>
          <cx:pt idx="762">1</cx:pt>
          <cx:pt idx="763">1</cx:pt>
          <cx:pt idx="764">1</cx:pt>
          <cx:pt idx="765">1</cx:pt>
          <cx:pt idx="766">1</cx:pt>
          <cx:pt idx="767">1</cx:pt>
          <cx:pt idx="768">1</cx:pt>
          <cx:pt idx="769">1</cx:pt>
          <cx:pt idx="770">1</cx:pt>
          <cx:pt idx="771">1</cx:pt>
          <cx:pt idx="772">1</cx:pt>
          <cx:pt idx="773">1</cx:pt>
          <cx:pt idx="774">1</cx:pt>
          <cx:pt idx="775">1</cx:pt>
          <cx:pt idx="776">1</cx:pt>
          <cx:pt idx="777">1</cx:pt>
          <cx:pt idx="778">1</cx:pt>
          <cx:pt idx="779">1</cx:pt>
          <cx:pt idx="780">1</cx:pt>
          <cx:pt idx="781">1</cx:pt>
          <cx:pt idx="782">1</cx:pt>
          <cx:pt idx="783">1</cx:pt>
          <cx:pt idx="784">1</cx:pt>
          <cx:pt idx="785">1</cx:pt>
          <cx:pt idx="786">1</cx:pt>
          <cx:pt idx="787">1</cx:pt>
          <cx:pt idx="788">1</cx:pt>
          <cx:pt idx="789">1</cx:pt>
          <cx:pt idx="790">1</cx:pt>
          <cx:pt idx="791">1</cx:pt>
          <cx:pt idx="792">1</cx:pt>
          <cx:pt idx="793">1</cx:pt>
          <cx:pt idx="794">1</cx:pt>
          <cx:pt idx="795">1</cx:pt>
          <cx:pt idx="796">1</cx:pt>
          <cx:pt idx="797">1</cx:pt>
          <cx:pt idx="798">1</cx:pt>
          <cx:pt idx="799">1</cx:pt>
          <cx:pt idx="800">1</cx:pt>
          <cx:pt idx="801">1</cx:pt>
          <cx:pt idx="802">1</cx:pt>
          <cx:pt idx="803">1</cx:pt>
          <cx:pt idx="804">1</cx:pt>
          <cx:pt idx="805">1</cx:pt>
          <cx:pt idx="806">1</cx:pt>
          <cx:pt idx="807">1</cx:pt>
          <cx:pt idx="808">1</cx:pt>
          <cx:pt idx="809">1</cx:pt>
          <cx:pt idx="810">1</cx:pt>
          <cx:pt idx="811">1</cx:pt>
          <cx:pt idx="812">1</cx:pt>
          <cx:pt idx="813">1</cx:pt>
          <cx:pt idx="814">1</cx:pt>
          <cx:pt idx="815">1</cx:pt>
          <cx:pt idx="816">1</cx:pt>
          <cx:pt idx="817">1</cx:pt>
          <cx:pt idx="818">1</cx:pt>
          <cx:pt idx="819">1</cx:pt>
          <cx:pt idx="820">1</cx:pt>
          <cx:pt idx="821">1</cx:pt>
          <cx:pt idx="822">1</cx:pt>
          <cx:pt idx="823">1</cx:pt>
          <cx:pt idx="824">1</cx:pt>
          <cx:pt idx="825">1</cx:pt>
          <cx:pt idx="826">1</cx:pt>
          <cx:pt idx="827">1</cx:pt>
          <cx:pt idx="828">1</cx:pt>
          <cx:pt idx="829">1</cx:pt>
          <cx:pt idx="830">1</cx:pt>
          <cx:pt idx="831">1</cx:pt>
          <cx:pt idx="832">1</cx:pt>
          <cx:pt idx="833">1</cx:pt>
          <cx:pt idx="834">1</cx:pt>
          <cx:pt idx="835">1</cx:pt>
          <cx:pt idx="836">1</cx:pt>
          <cx:pt idx="837">1</cx:pt>
          <cx:pt idx="838">1</cx:pt>
          <cx:pt idx="839">1</cx:pt>
          <cx:pt idx="840">1</cx:pt>
          <cx:pt idx="841">1</cx:pt>
          <cx:pt idx="842">1</cx:pt>
          <cx:pt idx="843">1</cx:pt>
          <cx:pt idx="844">1</cx:pt>
          <cx:pt idx="845">1</cx:pt>
          <cx:pt idx="846">1</cx:pt>
          <cx:pt idx="847">1</cx:pt>
          <cx:pt idx="848">1</cx:pt>
          <cx:pt idx="849">1</cx:pt>
          <cx:pt idx="850">1</cx:pt>
          <cx:pt idx="851">1</cx:pt>
          <cx:pt idx="852">1</cx:pt>
          <cx:pt idx="853">1</cx:pt>
          <cx:pt idx="854">1</cx:pt>
          <cx:pt idx="855">1</cx:pt>
          <cx:pt idx="856">1</cx:pt>
          <cx:pt idx="857">1</cx:pt>
          <cx:pt idx="858">1</cx:pt>
          <cx:pt idx="859">1</cx:pt>
          <cx:pt idx="860">1</cx:pt>
          <cx:pt idx="861">1</cx:pt>
          <cx:pt idx="862">1</cx:pt>
          <cx:pt idx="863">1</cx:pt>
          <cx:pt idx="864">1</cx:pt>
          <cx:pt idx="865">1</cx:pt>
          <cx:pt idx="866">1</cx:pt>
          <cx:pt idx="867">1</cx:pt>
          <cx:pt idx="868">1</cx:pt>
          <cx:pt idx="869">1</cx:pt>
          <cx:pt idx="870">1</cx:pt>
          <cx:pt idx="871">1</cx:pt>
          <cx:pt idx="872">1</cx:pt>
          <cx:pt idx="873">1</cx:pt>
          <cx:pt idx="874">1</cx:pt>
          <cx:pt idx="875">1</cx:pt>
          <cx:pt idx="876">1</cx:pt>
          <cx:pt idx="877">1</cx:pt>
          <cx:pt idx="878">1</cx:pt>
          <cx:pt idx="879">1</cx:pt>
          <cx:pt idx="880">1</cx:pt>
          <cx:pt idx="881">1</cx:pt>
          <cx:pt idx="882">1</cx:pt>
          <cx:pt idx="883">1</cx:pt>
          <cx:pt idx="884">1</cx:pt>
          <cx:pt idx="885">1</cx:pt>
          <cx:pt idx="886">1</cx:pt>
          <cx:pt idx="887">1</cx:pt>
          <cx:pt idx="888">1</cx:pt>
          <cx:pt idx="889">1</cx:pt>
          <cx:pt idx="890">1</cx:pt>
          <cx:pt idx="891">1</cx:pt>
          <cx:pt idx="892">1</cx:pt>
          <cx:pt idx="893">1</cx:pt>
          <cx:pt idx="894">1</cx:pt>
          <cx:pt idx="895">1</cx:pt>
          <cx:pt idx="896">1</cx:pt>
          <cx:pt idx="897">1</cx:pt>
          <cx:pt idx="898">1</cx:pt>
          <cx:pt idx="899">1</cx:pt>
          <cx:pt idx="900">1</cx:pt>
          <cx:pt idx="901">1</cx:pt>
          <cx:pt idx="902">1</cx:pt>
          <cx:pt idx="903">1</cx:pt>
          <cx:pt idx="904">1</cx:pt>
          <cx:pt idx="905">1</cx:pt>
          <cx:pt idx="906">1</cx:pt>
          <cx:pt idx="907">1</cx:pt>
          <cx:pt idx="908">1</cx:pt>
          <cx:pt idx="909">1</cx:pt>
          <cx:pt idx="910">1</cx:pt>
          <cx:pt idx="911">1</cx:pt>
          <cx:pt idx="912">1</cx:pt>
          <cx:pt idx="913">1</cx:pt>
          <cx:pt idx="914">1</cx:pt>
          <cx:pt idx="915">1</cx:pt>
          <cx:pt idx="916">1</cx:pt>
          <cx:pt idx="917">1</cx:pt>
          <cx:pt idx="918">1</cx:pt>
          <cx:pt idx="919">1</cx:pt>
          <cx:pt idx="920">1</cx:pt>
          <cx:pt idx="921">1</cx:pt>
          <cx:pt idx="922">1</cx:pt>
          <cx:pt idx="923">1</cx:pt>
          <cx:pt idx="924">1</cx:pt>
          <cx:pt idx="925">1</cx:pt>
          <cx:pt idx="926">1</cx:pt>
          <cx:pt idx="927">1</cx:pt>
          <cx:pt idx="928">1</cx:pt>
          <cx:pt idx="929">1</cx:pt>
          <cx:pt idx="930">1</cx:pt>
          <cx:pt idx="931">1</cx:pt>
          <cx:pt idx="932">1</cx:pt>
          <cx:pt idx="933">1</cx:pt>
          <cx:pt idx="934">1</cx:pt>
          <cx:pt idx="935">1</cx:pt>
          <cx:pt idx="936">1</cx:pt>
          <cx:pt idx="937">1</cx:pt>
          <cx:pt idx="938">1</cx:pt>
          <cx:pt idx="939">1</cx:pt>
          <cx:pt idx="940">1</cx:pt>
          <cx:pt idx="941">1</cx:pt>
          <cx:pt idx="942">1</cx:pt>
          <cx:pt idx="943">1</cx:pt>
          <cx:pt idx="944">1</cx:pt>
          <cx:pt idx="945">1</cx:pt>
          <cx:pt idx="946">1</cx:pt>
          <cx:pt idx="947">1</cx:pt>
          <cx:pt idx="948">1</cx:pt>
          <cx:pt idx="949">1</cx:pt>
          <cx:pt idx="950">1</cx:pt>
          <cx:pt idx="951">1</cx:pt>
          <cx:pt idx="952">1</cx:pt>
          <cx:pt idx="953">1</cx:pt>
          <cx:pt idx="954">1</cx:pt>
          <cx:pt idx="955">1</cx:pt>
          <cx:pt idx="956">1</cx:pt>
          <cx:pt idx="957">1</cx:pt>
          <cx:pt idx="958">1</cx:pt>
          <cx:pt idx="959">1</cx:pt>
          <cx:pt idx="960">1</cx:pt>
          <cx:pt idx="961">1</cx:pt>
          <cx:pt idx="962">1</cx:pt>
          <cx:pt idx="963">1</cx:pt>
          <cx:pt idx="964">1</cx:pt>
          <cx:pt idx="965">1</cx:pt>
          <cx:pt idx="966">1</cx:pt>
          <cx:pt idx="967">1</cx:pt>
          <cx:pt idx="968">1</cx:pt>
          <cx:pt idx="969">1</cx:pt>
          <cx:pt idx="970">1</cx:pt>
          <cx:pt idx="971">1</cx:pt>
          <cx:pt idx="972">1</cx:pt>
          <cx:pt idx="973">1</cx:pt>
          <cx:pt idx="974">1</cx:pt>
          <cx:pt idx="975">1</cx:pt>
          <cx:pt idx="976">1</cx:pt>
          <cx:pt idx="977">1</cx:pt>
          <cx:pt idx="978">1</cx:pt>
          <cx:pt idx="979">1</cx:pt>
          <cx:pt idx="980">1</cx:pt>
          <cx:pt idx="981">1</cx:pt>
          <cx:pt idx="982">1</cx:pt>
          <cx:pt idx="983">1</cx:pt>
          <cx:pt idx="984">1</cx:pt>
          <cx:pt idx="985">1</cx:pt>
          <cx:pt idx="986">1</cx:pt>
          <cx:pt idx="987">1</cx:pt>
          <cx:pt idx="988">1</cx:pt>
          <cx:pt idx="989">1</cx:pt>
          <cx:pt idx="990">1</cx:pt>
          <cx:pt idx="991">1</cx:pt>
          <cx:pt idx="992">1</cx:pt>
          <cx:pt idx="993">1</cx:pt>
          <cx:pt idx="994">1</cx:pt>
          <cx:pt idx="995">1</cx:pt>
          <cx:pt idx="996">1</cx:pt>
          <cx:pt idx="997">1</cx:pt>
          <cx:pt idx="998">1</cx:pt>
          <cx:pt idx="999">1</cx:pt>
          <cx:pt idx="1000">1</cx:pt>
          <cx:pt idx="1001">1</cx:pt>
          <cx:pt idx="1002">1</cx:pt>
          <cx:pt idx="1003">1</cx:pt>
          <cx:pt idx="1004">1</cx:pt>
          <cx:pt idx="1005">1</cx:pt>
          <cx:pt idx="1006">1</cx:pt>
          <cx:pt idx="1007">1</cx:pt>
          <cx:pt idx="1008">1</cx:pt>
          <cx:pt idx="1009">1</cx:pt>
          <cx:pt idx="1010">1</cx:pt>
          <cx:pt idx="1011">1</cx:pt>
          <cx:pt idx="1012">1</cx:pt>
          <cx:pt idx="1013">1</cx:pt>
          <cx:pt idx="1014">1</cx:pt>
          <cx:pt idx="1015">1</cx:pt>
          <cx:pt idx="1016">1</cx:pt>
          <cx:pt idx="1017">1</cx:pt>
          <cx:pt idx="1018">1</cx:pt>
          <cx:pt idx="1019">1</cx:pt>
          <cx:pt idx="1020">1</cx:pt>
          <cx:pt idx="1021">1</cx:pt>
          <cx:pt idx="1022">1</cx:pt>
          <cx:pt idx="1023">1</cx:pt>
          <cx:pt idx="1024">1</cx:pt>
          <cx:pt idx="1025">1</cx:pt>
          <cx:pt idx="1026">1</cx:pt>
          <cx:pt idx="1027">1</cx:pt>
          <cx:pt idx="1028">1</cx:pt>
          <cx:pt idx="1029">1</cx:pt>
          <cx:pt idx="1030">1</cx:pt>
          <cx:pt idx="1031">1</cx:pt>
          <cx:pt idx="1032">1</cx:pt>
          <cx:pt idx="1033">1</cx:pt>
          <cx:pt idx="1034">1</cx:pt>
          <cx:pt idx="1035">1</cx:pt>
          <cx:pt idx="1036">1</cx:pt>
          <cx:pt idx="1037">1</cx:pt>
          <cx:pt idx="1038">1</cx:pt>
          <cx:pt idx="1039">1</cx:pt>
          <cx:pt idx="1040">1</cx:pt>
          <cx:pt idx="1041">1</cx:pt>
          <cx:pt idx="1042">1</cx:pt>
          <cx:pt idx="1043">1</cx:pt>
          <cx:pt idx="1044">1</cx:pt>
          <cx:pt idx="1045">1</cx:pt>
          <cx:pt idx="1046">1</cx:pt>
          <cx:pt idx="1047">1</cx:pt>
          <cx:pt idx="1048">1</cx:pt>
          <cx:pt idx="1049">1</cx:pt>
          <cx:pt idx="1050">1</cx:pt>
          <cx:pt idx="1051">1</cx:pt>
          <cx:pt idx="1052">1</cx:pt>
          <cx:pt idx="1053">1</cx:pt>
          <cx:pt idx="1054">1</cx:pt>
          <cx:pt idx="1055">1</cx:pt>
          <cx:pt idx="1056">1</cx:pt>
          <cx:pt idx="1057">1</cx:pt>
          <cx:pt idx="1058">1</cx:pt>
          <cx:pt idx="1059">1</cx:pt>
          <cx:pt idx="1060">1</cx:pt>
          <cx:pt idx="1061">1</cx:pt>
          <cx:pt idx="1062">1</cx:pt>
          <cx:pt idx="1063">1</cx:pt>
          <cx:pt idx="1064">1</cx:pt>
          <cx:pt idx="1065">1</cx:pt>
          <cx:pt idx="1066">1</cx:pt>
          <cx:pt idx="1067">1</cx:pt>
          <cx:pt idx="1068">1</cx:pt>
          <cx:pt idx="1069">1</cx:pt>
          <cx:pt idx="1070">1</cx:pt>
          <cx:pt idx="1071">1</cx:pt>
          <cx:pt idx="1072">1</cx:pt>
          <cx:pt idx="1073">1</cx:pt>
          <cx:pt idx="1074">1</cx:pt>
          <cx:pt idx="1075">1</cx:pt>
          <cx:pt idx="1076">1</cx:pt>
          <cx:pt idx="1077">1</cx:pt>
          <cx:pt idx="1078">1</cx:pt>
          <cx:pt idx="1079">1</cx:pt>
          <cx:pt idx="1080">1</cx:pt>
          <cx:pt idx="1081">1</cx:pt>
          <cx:pt idx="1082">1</cx:pt>
          <cx:pt idx="1083">1</cx:pt>
          <cx:pt idx="1084">1</cx:pt>
          <cx:pt idx="1085">1</cx:pt>
          <cx:pt idx="1086">1</cx:pt>
          <cx:pt idx="1087">1</cx:pt>
          <cx:pt idx="1088">1</cx:pt>
          <cx:pt idx="1089">1</cx:pt>
          <cx:pt idx="1090">1</cx:pt>
          <cx:pt idx="1091">1</cx:pt>
          <cx:pt idx="1092">1</cx:pt>
          <cx:pt idx="1093">1</cx:pt>
          <cx:pt idx="1094">1</cx:pt>
          <cx:pt idx="1095">1</cx:pt>
          <cx:pt idx="1096">1</cx:pt>
          <cx:pt idx="1097">1</cx:pt>
          <cx:pt idx="1098">1</cx:pt>
          <cx:pt idx="1099">1</cx:pt>
          <cx:pt idx="1100">1</cx:pt>
          <cx:pt idx="1101">1</cx:pt>
          <cx:pt idx="1102">1</cx:pt>
          <cx:pt idx="1103">1</cx:pt>
          <cx:pt idx="1104">1</cx:pt>
          <cx:pt idx="1105">1</cx:pt>
          <cx:pt idx="1106">1</cx:pt>
          <cx:pt idx="1107">1</cx:pt>
          <cx:pt idx="1108">1</cx:pt>
          <cx:pt idx="1109">1</cx:pt>
          <cx:pt idx="1110">1</cx:pt>
          <cx:pt idx="1111">1</cx:pt>
          <cx:pt idx="1112">1</cx:pt>
          <cx:pt idx="1113">1</cx:pt>
          <cx:pt idx="1114">1</cx:pt>
          <cx:pt idx="1115">1</cx:pt>
          <cx:pt idx="1116">1</cx:pt>
          <cx:pt idx="1117">1</cx:pt>
          <cx:pt idx="1118">1</cx:pt>
          <cx:pt idx="1119">1</cx:pt>
          <cx:pt idx="1120">1</cx:pt>
          <cx:pt idx="1121">1</cx:pt>
          <cx:pt idx="1122">1</cx:pt>
          <cx:pt idx="1123">10</cx:pt>
          <cx:pt idx="1124">10</cx:pt>
          <cx:pt idx="1125">10</cx:pt>
          <cx:pt idx="1126">10</cx:pt>
          <cx:pt idx="1127">10</cx:pt>
          <cx:pt idx="1128">10</cx:pt>
          <cx:pt idx="1129">10</cx:pt>
          <cx:pt idx="1130">10</cx:pt>
          <cx:pt idx="1131">10</cx:pt>
          <cx:pt idx="1132">10</cx:pt>
          <cx:pt idx="1133">10</cx:pt>
          <cx:pt idx="1134">10</cx:pt>
          <cx:pt idx="1135">10</cx:pt>
          <cx:pt idx="1136">10</cx:pt>
          <cx:pt idx="1137">10</cx:pt>
          <cx:pt idx="1138">10</cx:pt>
          <cx:pt idx="1139">10</cx:pt>
          <cx:pt idx="1140">10</cx:pt>
          <cx:pt idx="1141">10</cx:pt>
          <cx:pt idx="1142">10</cx:pt>
          <cx:pt idx="1143">10</cx:pt>
          <cx:pt idx="1144">10</cx:pt>
          <cx:pt idx="1145">10</cx:pt>
          <cx:pt idx="1146">10</cx:pt>
          <cx:pt idx="1147">10</cx:pt>
          <cx:pt idx="1148">10</cx:pt>
          <cx:pt idx="1149">10</cx:pt>
          <cx:pt idx="1150">10</cx:pt>
          <cx:pt idx="1151">10</cx:pt>
          <cx:pt idx="1152">10</cx:pt>
          <cx:pt idx="1153">10</cx:pt>
          <cx:pt idx="1154">10</cx:pt>
          <cx:pt idx="1155">10</cx:pt>
          <cx:pt idx="1156">10</cx:pt>
          <cx:pt idx="1157">10</cx:pt>
          <cx:pt idx="1158">10</cx:pt>
          <cx:pt idx="1159">10</cx:pt>
          <cx:pt idx="1160">10</cx:pt>
          <cx:pt idx="1161">10</cx:pt>
          <cx:pt idx="1162">10</cx:pt>
          <cx:pt idx="1163">10</cx:pt>
          <cx:pt idx="1164">10</cx:pt>
          <cx:pt idx="1165">10</cx:pt>
          <cx:pt idx="1166">10</cx:pt>
          <cx:pt idx="1167">10</cx:pt>
          <cx:pt idx="1168">10</cx:pt>
          <cx:pt idx="1169">10</cx:pt>
          <cx:pt idx="1170">10</cx:pt>
          <cx:pt idx="1171">10</cx:pt>
          <cx:pt idx="1172">10</cx:pt>
          <cx:pt idx="1173">10</cx:pt>
          <cx:pt idx="1174">10</cx:pt>
          <cx:pt idx="1175">10</cx:pt>
          <cx:pt idx="1176">10</cx:pt>
          <cx:pt idx="1177">10</cx:pt>
          <cx:pt idx="1178">10</cx:pt>
          <cx:pt idx="1179">10</cx:pt>
          <cx:pt idx="1180">10</cx:pt>
          <cx:pt idx="1181">10</cx:pt>
          <cx:pt idx="1182">10</cx:pt>
          <cx:pt idx="1183">10</cx:pt>
          <cx:pt idx="1184">10</cx:pt>
          <cx:pt idx="1185">10</cx:pt>
          <cx:pt idx="1186">10</cx:pt>
          <cx:pt idx="1187">10</cx:pt>
          <cx:pt idx="1188">10</cx:pt>
          <cx:pt idx="1189">10</cx:pt>
          <cx:pt idx="1190">10</cx:pt>
          <cx:pt idx="1191">10</cx:pt>
          <cx:pt idx="1192">10</cx:pt>
          <cx:pt idx="1193">10</cx:pt>
          <cx:pt idx="1194">10</cx:pt>
          <cx:pt idx="1195">10</cx:pt>
          <cx:pt idx="1196">10</cx:pt>
          <cx:pt idx="1197">10</cx:pt>
          <cx:pt idx="1198">10</cx:pt>
          <cx:pt idx="1199">10</cx:pt>
          <cx:pt idx="1200">10</cx:pt>
          <cx:pt idx="1201">10</cx:pt>
          <cx:pt idx="1202">10</cx:pt>
          <cx:pt idx="1203">10</cx:pt>
          <cx:pt idx="1204">10</cx:pt>
          <cx:pt idx="1205">10</cx:pt>
          <cx:pt idx="1206">10</cx:pt>
          <cx:pt idx="1207">10</cx:pt>
          <cx:pt idx="1208">10</cx:pt>
          <cx:pt idx="1209">10</cx:pt>
          <cx:pt idx="1210">10</cx:pt>
          <cx:pt idx="1211">10</cx:pt>
          <cx:pt idx="1212">10</cx:pt>
          <cx:pt idx="1213">10</cx:pt>
          <cx:pt idx="1214">10</cx:pt>
          <cx:pt idx="1215">10</cx:pt>
          <cx:pt idx="1216">10</cx:pt>
          <cx:pt idx="1217">10</cx:pt>
          <cx:pt idx="1218">10</cx:pt>
          <cx:pt idx="1219">10</cx:pt>
          <cx:pt idx="1220">10</cx:pt>
          <cx:pt idx="1221">10</cx:pt>
          <cx:pt idx="1222">10</cx:pt>
          <cx:pt idx="1223">10</cx:pt>
          <cx:pt idx="1224">10</cx:pt>
          <cx:pt idx="1225">10</cx:pt>
          <cx:pt idx="1226">10</cx:pt>
          <cx:pt idx="1227">10</cx:pt>
          <cx:pt idx="1228">10</cx:pt>
          <cx:pt idx="1229">10</cx:pt>
          <cx:pt idx="1230">10</cx:pt>
          <cx:pt idx="1231">10</cx:pt>
          <cx:pt idx="1232">10</cx:pt>
          <cx:pt idx="1233">10</cx:pt>
          <cx:pt idx="1234">10</cx:pt>
          <cx:pt idx="1235">10</cx:pt>
          <cx:pt idx="1236">10</cx:pt>
          <cx:pt idx="1237">10</cx:pt>
          <cx:pt idx="1238">10</cx:pt>
          <cx:pt idx="1239">10</cx:pt>
          <cx:pt idx="1240">10</cx:pt>
          <cx:pt idx="1241">10</cx:pt>
          <cx:pt idx="1242">10</cx:pt>
          <cx:pt idx="1243">10</cx:pt>
          <cx:pt idx="1244">10</cx:pt>
          <cx:pt idx="1245">10</cx:pt>
          <cx:pt idx="1246">10</cx:pt>
          <cx:pt idx="1247">10</cx:pt>
          <cx:pt idx="1248">10</cx:pt>
          <cx:pt idx="1249">10</cx:pt>
          <cx:pt idx="1250">10</cx:pt>
          <cx:pt idx="1251">10</cx:pt>
          <cx:pt idx="1252">10</cx:pt>
          <cx:pt idx="1253">10</cx:pt>
          <cx:pt idx="1254">10</cx:pt>
          <cx:pt idx="1255">10</cx:pt>
          <cx:pt idx="1256">10</cx:pt>
          <cx:pt idx="1257">10</cx:pt>
          <cx:pt idx="1258">10</cx:pt>
          <cx:pt idx="1259">10</cx:pt>
          <cx:pt idx="1260">10</cx:pt>
          <cx:pt idx="1261">10</cx:pt>
          <cx:pt idx="1262">10</cx:pt>
          <cx:pt idx="1263">10</cx:pt>
          <cx:pt idx="1264">10</cx:pt>
          <cx:pt idx="1265">10</cx:pt>
          <cx:pt idx="1266">10</cx:pt>
          <cx:pt idx="1267">10</cx:pt>
          <cx:pt idx="1268">10</cx:pt>
          <cx:pt idx="1269">10</cx:pt>
          <cx:pt idx="1270">10</cx:pt>
          <cx:pt idx="1271">10</cx:pt>
          <cx:pt idx="1272">10</cx:pt>
          <cx:pt idx="1273">10</cx:pt>
          <cx:pt idx="1274">10</cx:pt>
          <cx:pt idx="1275">10</cx:pt>
          <cx:pt idx="1276">10</cx:pt>
          <cx:pt idx="1277">10</cx:pt>
          <cx:pt idx="1278">10</cx:pt>
          <cx:pt idx="1279">100</cx:pt>
          <cx:pt idx="1280">100</cx:pt>
          <cx:pt idx="1281">100</cx:pt>
          <cx:pt idx="1282">100</cx:pt>
          <cx:pt idx="1283">100</cx:pt>
          <cx:pt idx="1284">100</cx:pt>
          <cx:pt idx="1285">100</cx:pt>
          <cx:pt idx="1286">100</cx:pt>
          <cx:pt idx="1287">100</cx:pt>
          <cx:pt idx="1288">100</cx:pt>
          <cx:pt idx="1289">100</cx:pt>
          <cx:pt idx="1290">101</cx:pt>
          <cx:pt idx="1291">101</cx:pt>
          <cx:pt idx="1292">103</cx:pt>
          <cx:pt idx="1293">105</cx:pt>
          <cx:pt idx="1294">105</cx:pt>
          <cx:pt idx="1295">105</cx:pt>
          <cx:pt idx="1296">105</cx:pt>
          <cx:pt idx="1297">105</cx:pt>
          <cx:pt idx="1298">11</cx:pt>
          <cx:pt idx="1299">11</cx:pt>
          <cx:pt idx="1300">11</cx:pt>
          <cx:pt idx="1301">11</cx:pt>
          <cx:pt idx="1302">11</cx:pt>
          <cx:pt idx="1303">11</cx:pt>
          <cx:pt idx="1304">11</cx:pt>
          <cx:pt idx="1305">11</cx:pt>
          <cx:pt idx="1306">11</cx:pt>
          <cx:pt idx="1307">11</cx:pt>
          <cx:pt idx="1308">11</cx:pt>
          <cx:pt idx="1309">11</cx:pt>
          <cx:pt idx="1310">11</cx:pt>
          <cx:pt idx="1311">11</cx:pt>
          <cx:pt idx="1312">11</cx:pt>
          <cx:pt idx="1313">11</cx:pt>
          <cx:pt idx="1314">11</cx:pt>
          <cx:pt idx="1315">11</cx:pt>
          <cx:pt idx="1316">11</cx:pt>
          <cx:pt idx="1317">11</cx:pt>
          <cx:pt idx="1318">11</cx:pt>
          <cx:pt idx="1319">11</cx:pt>
          <cx:pt idx="1320">11</cx:pt>
          <cx:pt idx="1321">11</cx:pt>
          <cx:pt idx="1322">11</cx:pt>
          <cx:pt idx="1323">11</cx:pt>
          <cx:pt idx="1324">11</cx:pt>
          <cx:pt idx="1325">11</cx:pt>
          <cx:pt idx="1326">11</cx:pt>
          <cx:pt idx="1327">11</cx:pt>
          <cx:pt idx="1328">11</cx:pt>
          <cx:pt idx="1329">11</cx:pt>
          <cx:pt idx="1330">11</cx:pt>
          <cx:pt idx="1331">11</cx:pt>
          <cx:pt idx="1332">11</cx:pt>
          <cx:pt idx="1333">11</cx:pt>
          <cx:pt idx="1334">11</cx:pt>
          <cx:pt idx="1335">11</cx:pt>
          <cx:pt idx="1336">11</cx:pt>
          <cx:pt idx="1337">11</cx:pt>
          <cx:pt idx="1338">11</cx:pt>
          <cx:pt idx="1339">11</cx:pt>
          <cx:pt idx="1340">11</cx:pt>
          <cx:pt idx="1341">11</cx:pt>
          <cx:pt idx="1342">11</cx:pt>
          <cx:pt idx="1343">11</cx:pt>
          <cx:pt idx="1344">11</cx:pt>
          <cx:pt idx="1345">11</cx:pt>
          <cx:pt idx="1346">11</cx:pt>
          <cx:pt idx="1347">11</cx:pt>
          <cx:pt idx="1348">11</cx:pt>
          <cx:pt idx="1349">11</cx:pt>
          <cx:pt idx="1350">11</cx:pt>
          <cx:pt idx="1351">11</cx:pt>
          <cx:pt idx="1352">11</cx:pt>
          <cx:pt idx="1353">11</cx:pt>
          <cx:pt idx="1354">11</cx:pt>
          <cx:pt idx="1355">11</cx:pt>
          <cx:pt idx="1356">11</cx:pt>
          <cx:pt idx="1357">11</cx:pt>
          <cx:pt idx="1358">11</cx:pt>
          <cx:pt idx="1359">11</cx:pt>
          <cx:pt idx="1360">11</cx:pt>
          <cx:pt idx="1361">11</cx:pt>
          <cx:pt idx="1362">11</cx:pt>
          <cx:pt idx="1363">110</cx:pt>
          <cx:pt idx="1364">110</cx:pt>
          <cx:pt idx="1365">110</cx:pt>
          <cx:pt idx="1366">110</cx:pt>
          <cx:pt idx="1367">110</cx:pt>
          <cx:pt idx="1368">111</cx:pt>
          <cx:pt idx="1369">115</cx:pt>
          <cx:pt idx="1370">115</cx:pt>
          <cx:pt idx="1371">115</cx:pt>
          <cx:pt idx="1372">116</cx:pt>
          <cx:pt idx="1373">116</cx:pt>
          <cx:pt idx="1374">116</cx:pt>
          <cx:pt idx="1375">116</cx:pt>
          <cx:pt idx="1376">12</cx:pt>
          <cx:pt idx="1377">12</cx:pt>
          <cx:pt idx="1378">12</cx:pt>
          <cx:pt idx="1379">12</cx:pt>
          <cx:pt idx="1380">12</cx:pt>
          <cx:pt idx="1381">12</cx:pt>
          <cx:pt idx="1382">12</cx:pt>
          <cx:pt idx="1383">12</cx:pt>
          <cx:pt idx="1384">12</cx:pt>
          <cx:pt idx="1385">12</cx:pt>
          <cx:pt idx="1386">12</cx:pt>
          <cx:pt idx="1387">12</cx:pt>
          <cx:pt idx="1388">12</cx:pt>
          <cx:pt idx="1389">12</cx:pt>
          <cx:pt idx="1390">12</cx:pt>
          <cx:pt idx="1391">12</cx:pt>
          <cx:pt idx="1392">12</cx:pt>
          <cx:pt idx="1393">12</cx:pt>
          <cx:pt idx="1394">12</cx:pt>
          <cx:pt idx="1395">12</cx:pt>
          <cx:pt idx="1396">12</cx:pt>
          <cx:pt idx="1397">12</cx:pt>
          <cx:pt idx="1398">12</cx:pt>
          <cx:pt idx="1399">12</cx:pt>
          <cx:pt idx="1400">12</cx:pt>
          <cx:pt idx="1401">12</cx:pt>
          <cx:pt idx="1402">12</cx:pt>
          <cx:pt idx="1403">12</cx:pt>
          <cx:pt idx="1404">12</cx:pt>
          <cx:pt idx="1405">12</cx:pt>
          <cx:pt idx="1406">12</cx:pt>
          <cx:pt idx="1407">12</cx:pt>
          <cx:pt idx="1408">12</cx:pt>
          <cx:pt idx="1409">12</cx:pt>
          <cx:pt idx="1410">12</cx:pt>
          <cx:pt idx="1411">12</cx:pt>
          <cx:pt idx="1412">12</cx:pt>
          <cx:pt idx="1413">12</cx:pt>
          <cx:pt idx="1414">12</cx:pt>
          <cx:pt idx="1415">12</cx:pt>
          <cx:pt idx="1416">12</cx:pt>
          <cx:pt idx="1417">12</cx:pt>
          <cx:pt idx="1418">12</cx:pt>
          <cx:pt idx="1419">12</cx:pt>
          <cx:pt idx="1420">12</cx:pt>
          <cx:pt idx="1421">12</cx:pt>
          <cx:pt idx="1422">12</cx:pt>
          <cx:pt idx="1423">12</cx:pt>
          <cx:pt idx="1424">12</cx:pt>
          <cx:pt idx="1425">12</cx:pt>
          <cx:pt idx="1426">12</cx:pt>
          <cx:pt idx="1427">12</cx:pt>
          <cx:pt idx="1428">12</cx:pt>
          <cx:pt idx="1429">12</cx:pt>
          <cx:pt idx="1430">12</cx:pt>
          <cx:pt idx="1431">12</cx:pt>
          <cx:pt idx="1432">12</cx:pt>
          <cx:pt idx="1433">12</cx:pt>
          <cx:pt idx="1434">12</cx:pt>
          <cx:pt idx="1435">12</cx:pt>
          <cx:pt idx="1436">12</cx:pt>
          <cx:pt idx="1437">12</cx:pt>
          <cx:pt idx="1438">12</cx:pt>
          <cx:pt idx="1439">12</cx:pt>
          <cx:pt idx="1440">12</cx:pt>
          <cx:pt idx="1441">12</cx:pt>
          <cx:pt idx="1442">12</cx:pt>
          <cx:pt idx="1443">12</cx:pt>
          <cx:pt idx="1444">12</cx:pt>
          <cx:pt idx="1445">12</cx:pt>
          <cx:pt idx="1446">12</cx:pt>
          <cx:pt idx="1447">12</cx:pt>
          <cx:pt idx="1448">12</cx:pt>
          <cx:pt idx="1449">12</cx:pt>
          <cx:pt idx="1450">12</cx:pt>
          <cx:pt idx="1451">12</cx:pt>
          <cx:pt idx="1452">12</cx:pt>
          <cx:pt idx="1453">12</cx:pt>
          <cx:pt idx="1454">12</cx:pt>
          <cx:pt idx="1455">12</cx:pt>
          <cx:pt idx="1456">12</cx:pt>
          <cx:pt idx="1457">12</cx:pt>
          <cx:pt idx="1458">12</cx:pt>
          <cx:pt idx="1459">12</cx:pt>
          <cx:pt idx="1460">12</cx:pt>
          <cx:pt idx="1461">12</cx:pt>
          <cx:pt idx="1462">12</cx:pt>
          <cx:pt idx="1463">12</cx:pt>
          <cx:pt idx="1464">12</cx:pt>
          <cx:pt idx="1465">12</cx:pt>
          <cx:pt idx="1466">12</cx:pt>
          <cx:pt idx="1467">12</cx:pt>
          <cx:pt idx="1468">12</cx:pt>
          <cx:pt idx="1469">12</cx:pt>
          <cx:pt idx="1470">12</cx:pt>
          <cx:pt idx="1471">12</cx:pt>
          <cx:pt idx="1472">12</cx:pt>
          <cx:pt idx="1473">12</cx:pt>
          <cx:pt idx="1474">12</cx:pt>
          <cx:pt idx="1475">12</cx:pt>
          <cx:pt idx="1476">12</cx:pt>
          <cx:pt idx="1477">12</cx:pt>
          <cx:pt idx="1478">12</cx:pt>
          <cx:pt idx="1479">12</cx:pt>
          <cx:pt idx="1480">12</cx:pt>
          <cx:pt idx="1481">12</cx:pt>
          <cx:pt idx="1482">12</cx:pt>
          <cx:pt idx="1483">12</cx:pt>
          <cx:pt idx="1484">12</cx:pt>
          <cx:pt idx="1485">12</cx:pt>
          <cx:pt idx="1486">12</cx:pt>
          <cx:pt idx="1487">12</cx:pt>
          <cx:pt idx="1488">12</cx:pt>
          <cx:pt idx="1489">12</cx:pt>
          <cx:pt idx="1490">12</cx:pt>
          <cx:pt idx="1491">12</cx:pt>
          <cx:pt idx="1492">12</cx:pt>
          <cx:pt idx="1493">12</cx:pt>
          <cx:pt idx="1494">12</cx:pt>
          <cx:pt idx="1495">12</cx:pt>
          <cx:pt idx="1496">12</cx:pt>
          <cx:pt idx="1497">12</cx:pt>
          <cx:pt idx="1498">12</cx:pt>
          <cx:pt idx="1499">12</cx:pt>
          <cx:pt idx="1500">12</cx:pt>
          <cx:pt idx="1501">12</cx:pt>
          <cx:pt idx="1502">12</cx:pt>
          <cx:pt idx="1503">12</cx:pt>
          <cx:pt idx="1504">12</cx:pt>
          <cx:pt idx="1505">12</cx:pt>
          <cx:pt idx="1506">13</cx:pt>
          <cx:pt idx="1507">13</cx:pt>
          <cx:pt idx="1508">13</cx:pt>
          <cx:pt idx="1509">13</cx:pt>
          <cx:pt idx="1510">13</cx:pt>
          <cx:pt idx="1511">13</cx:pt>
          <cx:pt idx="1512">13</cx:pt>
          <cx:pt idx="1513">13</cx:pt>
          <cx:pt idx="1514">13</cx:pt>
          <cx:pt idx="1515">13</cx:pt>
          <cx:pt idx="1516">13</cx:pt>
          <cx:pt idx="1517">13</cx:pt>
          <cx:pt idx="1518">13</cx:pt>
          <cx:pt idx="1519">13</cx:pt>
          <cx:pt idx="1520">13</cx:pt>
          <cx:pt idx="1521">13</cx:pt>
          <cx:pt idx="1522">13</cx:pt>
          <cx:pt idx="1523">13</cx:pt>
          <cx:pt idx="1524">13</cx:pt>
          <cx:pt idx="1525">13</cx:pt>
          <cx:pt idx="1526">13</cx:pt>
          <cx:pt idx="1527">13</cx:pt>
          <cx:pt idx="1528">13</cx:pt>
          <cx:pt idx="1529">13</cx:pt>
          <cx:pt idx="1530">13</cx:pt>
          <cx:pt idx="1531">13</cx:pt>
          <cx:pt idx="1532">13</cx:pt>
          <cx:pt idx="1533">13</cx:pt>
          <cx:pt idx="1534">13</cx:pt>
          <cx:pt idx="1535">13</cx:pt>
          <cx:pt idx="1536">13</cx:pt>
          <cx:pt idx="1537">13</cx:pt>
          <cx:pt idx="1538">13</cx:pt>
          <cx:pt idx="1539">13</cx:pt>
          <cx:pt idx="1540">13</cx:pt>
          <cx:pt idx="1541">13</cx:pt>
          <cx:pt idx="1542">13</cx:pt>
          <cx:pt idx="1543">13</cx:pt>
          <cx:pt idx="1544">13</cx:pt>
          <cx:pt idx="1545">13</cx:pt>
          <cx:pt idx="1546">13</cx:pt>
          <cx:pt idx="1547">13</cx:pt>
          <cx:pt idx="1548">13</cx:pt>
          <cx:pt idx="1549">13</cx:pt>
          <cx:pt idx="1550">13</cx:pt>
          <cx:pt idx="1551">13</cx:pt>
          <cx:pt idx="1552">13</cx:pt>
          <cx:pt idx="1553">13</cx:pt>
          <cx:pt idx="1554">13</cx:pt>
          <cx:pt idx="1555">13</cx:pt>
          <cx:pt idx="1556">13</cx:pt>
          <cx:pt idx="1557">13</cx:pt>
          <cx:pt idx="1558">13</cx:pt>
          <cx:pt idx="1559">13</cx:pt>
          <cx:pt idx="1560">13</cx:pt>
          <cx:pt idx="1561">13</cx:pt>
          <cx:pt idx="1562">13</cx:pt>
          <cx:pt idx="1563">13</cx:pt>
          <cx:pt idx="1564">13</cx:pt>
          <cx:pt idx="1565">13</cx:pt>
          <cx:pt idx="1566">13</cx:pt>
          <cx:pt idx="1567">13</cx:pt>
          <cx:pt idx="1568">13</cx:pt>
          <cx:pt idx="1569">13</cx:pt>
          <cx:pt idx="1570">13</cx:pt>
          <cx:pt idx="1571">13</cx:pt>
          <cx:pt idx="1572">13</cx:pt>
          <cx:pt idx="1573">13</cx:pt>
          <cx:pt idx="1574">13</cx:pt>
          <cx:pt idx="1575">13</cx:pt>
          <cx:pt idx="1576">13</cx:pt>
          <cx:pt idx="1577">13</cx:pt>
          <cx:pt idx="1578">13</cx:pt>
          <cx:pt idx="1579">13</cx:pt>
          <cx:pt idx="1580">13</cx:pt>
          <cx:pt idx="1581">13</cx:pt>
          <cx:pt idx="1582">13</cx:pt>
          <cx:pt idx="1583">13</cx:pt>
          <cx:pt idx="1584">13</cx:pt>
          <cx:pt idx="1585">13</cx:pt>
          <cx:pt idx="1586">13</cx:pt>
          <cx:pt idx="1587">14</cx:pt>
          <cx:pt idx="1588">14</cx:pt>
          <cx:pt idx="1589">14</cx:pt>
          <cx:pt idx="1590">14</cx:pt>
          <cx:pt idx="1591">14</cx:pt>
          <cx:pt idx="1592">14</cx:pt>
          <cx:pt idx="1593">14</cx:pt>
          <cx:pt idx="1594">14</cx:pt>
          <cx:pt idx="1595">14</cx:pt>
          <cx:pt idx="1596">14</cx:pt>
          <cx:pt idx="1597">14</cx:pt>
          <cx:pt idx="1598">14</cx:pt>
          <cx:pt idx="1599">14</cx:pt>
          <cx:pt idx="1600">14</cx:pt>
          <cx:pt idx="1601">14</cx:pt>
          <cx:pt idx="1602">14</cx:pt>
          <cx:pt idx="1603">14</cx:pt>
          <cx:pt idx="1604">14</cx:pt>
          <cx:pt idx="1605">14</cx:pt>
          <cx:pt idx="1606">14</cx:pt>
          <cx:pt idx="1607">14</cx:pt>
          <cx:pt idx="1608">14</cx:pt>
          <cx:pt idx="1609">14</cx:pt>
          <cx:pt idx="1610">14</cx:pt>
          <cx:pt idx="1611">14</cx:pt>
          <cx:pt idx="1612">14</cx:pt>
          <cx:pt idx="1613">14</cx:pt>
          <cx:pt idx="1614">14</cx:pt>
          <cx:pt idx="1615">14</cx:pt>
          <cx:pt idx="1616">14</cx:pt>
          <cx:pt idx="1617">14</cx:pt>
          <cx:pt idx="1618">14</cx:pt>
          <cx:pt idx="1619">14</cx:pt>
          <cx:pt idx="1620">14</cx:pt>
          <cx:pt idx="1621">14</cx:pt>
          <cx:pt idx="1622">14</cx:pt>
          <cx:pt idx="1623">14</cx:pt>
          <cx:pt idx="1624">14</cx:pt>
          <cx:pt idx="1625">14</cx:pt>
          <cx:pt idx="1626">14</cx:pt>
          <cx:pt idx="1627">14</cx:pt>
          <cx:pt idx="1628">14</cx:pt>
          <cx:pt idx="1629">14</cx:pt>
          <cx:pt idx="1630">14</cx:pt>
          <cx:pt idx="1631">14</cx:pt>
          <cx:pt idx="1632">14</cx:pt>
          <cx:pt idx="1633">14</cx:pt>
          <cx:pt idx="1634">14</cx:pt>
          <cx:pt idx="1635">14</cx:pt>
          <cx:pt idx="1636">14</cx:pt>
          <cx:pt idx="1637">14</cx:pt>
          <cx:pt idx="1638">14</cx:pt>
          <cx:pt idx="1639">14</cx:pt>
          <cx:pt idx="1640">14</cx:pt>
          <cx:pt idx="1641">14</cx:pt>
          <cx:pt idx="1642">14</cx:pt>
          <cx:pt idx="1643">14</cx:pt>
          <cx:pt idx="1644">14</cx:pt>
          <cx:pt idx="1645">14</cx:pt>
          <cx:pt idx="1646">14</cx:pt>
          <cx:pt idx="1647">14</cx:pt>
          <cx:pt idx="1648">14</cx:pt>
          <cx:pt idx="1649">14</cx:pt>
          <cx:pt idx="1650">14</cx:pt>
          <cx:pt idx="1651">14</cx:pt>
          <cx:pt idx="1652">14</cx:pt>
          <cx:pt idx="1653">14</cx:pt>
          <cx:pt idx="1654">14</cx:pt>
          <cx:pt idx="1655">14</cx:pt>
          <cx:pt idx="1656">14</cx:pt>
          <cx:pt idx="1657">14</cx:pt>
          <cx:pt idx="1658">14</cx:pt>
          <cx:pt idx="1659">14</cx:pt>
          <cx:pt idx="1660">14</cx:pt>
          <cx:pt idx="1661">14</cx:pt>
          <cx:pt idx="1662">14</cx:pt>
          <cx:pt idx="1663">14</cx:pt>
          <cx:pt idx="1664">14</cx:pt>
          <cx:pt idx="1665">14</cx:pt>
          <cx:pt idx="1666">14</cx:pt>
          <cx:pt idx="1667">14</cx:pt>
          <cx:pt idx="1668">14</cx:pt>
          <cx:pt idx="1669">14</cx:pt>
          <cx:pt idx="1670">14</cx:pt>
          <cx:pt idx="1671">14</cx:pt>
          <cx:pt idx="1672">14</cx:pt>
          <cx:pt idx="1673">14</cx:pt>
          <cx:pt idx="1674">14</cx:pt>
          <cx:pt idx="1675">14</cx:pt>
          <cx:pt idx="1676">14</cx:pt>
          <cx:pt idx="1677">14</cx:pt>
          <cx:pt idx="1678">14</cx:pt>
          <cx:pt idx="1679">14</cx:pt>
          <cx:pt idx="1680">14</cx:pt>
          <cx:pt idx="1681">14</cx:pt>
          <cx:pt idx="1682">14</cx:pt>
          <cx:pt idx="1683">14</cx:pt>
          <cx:pt idx="1684">14</cx:pt>
          <cx:pt idx="1685">14</cx:pt>
          <cx:pt idx="1686">14</cx:pt>
          <cx:pt idx="1687">14</cx:pt>
          <cx:pt idx="1688">14</cx:pt>
          <cx:pt idx="1689">14</cx:pt>
          <cx:pt idx="1690">14</cx:pt>
          <cx:pt idx="1691">14</cx:pt>
          <cx:pt idx="1692">14</cx:pt>
          <cx:pt idx="1693">14</cx:pt>
          <cx:pt idx="1694">14</cx:pt>
          <cx:pt idx="1695">14</cx:pt>
          <cx:pt idx="1696">14</cx:pt>
          <cx:pt idx="1697">14</cx:pt>
          <cx:pt idx="1698">14</cx:pt>
          <cx:pt idx="1699">14</cx:pt>
          <cx:pt idx="1700">14</cx:pt>
          <cx:pt idx="1701">14</cx:pt>
          <cx:pt idx="1702">14</cx:pt>
          <cx:pt idx="1703">14</cx:pt>
          <cx:pt idx="1704">14</cx:pt>
          <cx:pt idx="1705">14</cx:pt>
          <cx:pt idx="1706">14</cx:pt>
          <cx:pt idx="1707">14</cx:pt>
          <cx:pt idx="1708">14</cx:pt>
          <cx:pt idx="1709">14</cx:pt>
          <cx:pt idx="1710">14</cx:pt>
          <cx:pt idx="1711">14</cx:pt>
          <cx:pt idx="1712">14</cx:pt>
          <cx:pt idx="1713">14</cx:pt>
          <cx:pt idx="1714">14</cx:pt>
          <cx:pt idx="1715">14</cx:pt>
          <cx:pt idx="1716">14</cx:pt>
          <cx:pt idx="1717">14</cx:pt>
          <cx:pt idx="1718">14</cx:pt>
          <cx:pt idx="1719">14</cx:pt>
          <cx:pt idx="1720">14</cx:pt>
          <cx:pt idx="1721">14</cx:pt>
          <cx:pt idx="1722">14</cx:pt>
          <cx:pt idx="1723">14</cx:pt>
          <cx:pt idx="1724">14</cx:pt>
          <cx:pt idx="1725">14</cx:pt>
          <cx:pt idx="1726">14</cx:pt>
          <cx:pt idx="1727">14</cx:pt>
          <cx:pt idx="1728">14</cx:pt>
          <cx:pt idx="1729">14</cx:pt>
          <cx:pt idx="1730">14</cx:pt>
          <cx:pt idx="1731">14</cx:pt>
          <cx:pt idx="1732">14</cx:pt>
          <cx:pt idx="1733">14</cx:pt>
          <cx:pt idx="1734">14</cx:pt>
          <cx:pt idx="1735">14</cx:pt>
          <cx:pt idx="1736">14</cx:pt>
          <cx:pt idx="1737">14</cx:pt>
          <cx:pt idx="1738">14</cx:pt>
          <cx:pt idx="1739">14</cx:pt>
          <cx:pt idx="1740">14</cx:pt>
          <cx:pt idx="1741">14</cx:pt>
          <cx:pt idx="1742">14</cx:pt>
          <cx:pt idx="1743">14</cx:pt>
          <cx:pt idx="1744">15</cx:pt>
          <cx:pt idx="1745">15</cx:pt>
          <cx:pt idx="1746">15</cx:pt>
          <cx:pt idx="1747">15</cx:pt>
          <cx:pt idx="1748">15</cx:pt>
          <cx:pt idx="1749">15</cx:pt>
          <cx:pt idx="1750">15</cx:pt>
          <cx:pt idx="1751">15</cx:pt>
          <cx:pt idx="1752">15</cx:pt>
          <cx:pt idx="1753">15</cx:pt>
          <cx:pt idx="1754">15</cx:pt>
          <cx:pt idx="1755">15</cx:pt>
          <cx:pt idx="1756">15</cx:pt>
          <cx:pt idx="1757">15</cx:pt>
          <cx:pt idx="1758">15</cx:pt>
          <cx:pt idx="1759">15</cx:pt>
          <cx:pt idx="1760">15</cx:pt>
          <cx:pt idx="1761">15</cx:pt>
          <cx:pt idx="1762">15</cx:pt>
          <cx:pt idx="1763">15</cx:pt>
          <cx:pt idx="1764">15</cx:pt>
          <cx:pt idx="1765">15</cx:pt>
          <cx:pt idx="1766">15</cx:pt>
          <cx:pt idx="1767">15</cx:pt>
          <cx:pt idx="1768">15</cx:pt>
          <cx:pt idx="1769">15</cx:pt>
          <cx:pt idx="1770">15</cx:pt>
          <cx:pt idx="1771">15</cx:pt>
          <cx:pt idx="1772">15</cx:pt>
          <cx:pt idx="1773">15</cx:pt>
          <cx:pt idx="1774">15</cx:pt>
          <cx:pt idx="1775">15</cx:pt>
          <cx:pt idx="1776">15</cx:pt>
          <cx:pt idx="1777">15</cx:pt>
          <cx:pt idx="1778">15</cx:pt>
          <cx:pt idx="1779">15</cx:pt>
          <cx:pt idx="1780">15</cx:pt>
          <cx:pt idx="1781">15</cx:pt>
          <cx:pt idx="1782">15</cx:pt>
          <cx:pt idx="1783">15</cx:pt>
          <cx:pt idx="1784">15</cx:pt>
          <cx:pt idx="1785">15</cx:pt>
          <cx:pt idx="1786">15</cx:pt>
          <cx:pt idx="1787">15</cx:pt>
          <cx:pt idx="1788">15</cx:pt>
          <cx:pt idx="1789">15</cx:pt>
          <cx:pt idx="1790">15</cx:pt>
          <cx:pt idx="1791">15</cx:pt>
          <cx:pt idx="1792">15</cx:pt>
          <cx:pt idx="1793">15</cx:pt>
          <cx:pt idx="1794">15</cx:pt>
          <cx:pt idx="1795">15</cx:pt>
          <cx:pt idx="1796">15</cx:pt>
          <cx:pt idx="1797">15</cx:pt>
          <cx:pt idx="1798">15</cx:pt>
          <cx:pt idx="1799">15</cx:pt>
          <cx:pt idx="1800">15</cx:pt>
          <cx:pt idx="1801">15</cx:pt>
          <cx:pt idx="1802">15</cx:pt>
          <cx:pt idx="1803">15</cx:pt>
          <cx:pt idx="1804">15</cx:pt>
          <cx:pt idx="1805">15</cx:pt>
          <cx:pt idx="1806">15</cx:pt>
          <cx:pt idx="1807">15</cx:pt>
          <cx:pt idx="1808">15</cx:pt>
          <cx:pt idx="1809">15</cx:pt>
          <cx:pt idx="1810">15</cx:pt>
          <cx:pt idx="1811">15</cx:pt>
          <cx:pt idx="1812">15</cx:pt>
          <cx:pt idx="1813">15</cx:pt>
          <cx:pt idx="1814">15</cx:pt>
          <cx:pt idx="1815">15</cx:pt>
          <cx:pt idx="1816">15</cx:pt>
          <cx:pt idx="1817">15</cx:pt>
          <cx:pt idx="1818">15</cx:pt>
          <cx:pt idx="1819">15</cx:pt>
          <cx:pt idx="1820">15</cx:pt>
          <cx:pt idx="1821">15</cx:pt>
          <cx:pt idx="1822">15</cx:pt>
          <cx:pt idx="1823">15</cx:pt>
          <cx:pt idx="1824">15</cx:pt>
          <cx:pt idx="1825">15</cx:pt>
          <cx:pt idx="1826">15</cx:pt>
          <cx:pt idx="1827">15</cx:pt>
          <cx:pt idx="1828">15</cx:pt>
          <cx:pt idx="1829">15</cx:pt>
          <cx:pt idx="1830">15</cx:pt>
          <cx:pt idx="1831">15</cx:pt>
          <cx:pt idx="1832">15</cx:pt>
          <cx:pt idx="1833">15</cx:pt>
          <cx:pt idx="1834">15</cx:pt>
          <cx:pt idx="1835">15</cx:pt>
          <cx:pt idx="1836">15</cx:pt>
          <cx:pt idx="1837">15</cx:pt>
          <cx:pt idx="1838">15</cx:pt>
          <cx:pt idx="1839">15</cx:pt>
          <cx:pt idx="1840">15</cx:pt>
          <cx:pt idx="1841">15</cx:pt>
          <cx:pt idx="1842">15</cx:pt>
          <cx:pt idx="1843">15</cx:pt>
          <cx:pt idx="1844">15</cx:pt>
          <cx:pt idx="1845">15</cx:pt>
          <cx:pt idx="1846">15</cx:pt>
          <cx:pt idx="1847">15</cx:pt>
          <cx:pt idx="1848">15</cx:pt>
          <cx:pt idx="1849">15</cx:pt>
          <cx:pt idx="1850">15</cx:pt>
          <cx:pt idx="1851">15</cx:pt>
          <cx:pt idx="1852">15</cx:pt>
          <cx:pt idx="1853">15</cx:pt>
          <cx:pt idx="1854">15</cx:pt>
          <cx:pt idx="1855">15</cx:pt>
          <cx:pt idx="1856">15</cx:pt>
          <cx:pt idx="1857">15</cx:pt>
          <cx:pt idx="1858">15</cx:pt>
          <cx:pt idx="1859">15</cx:pt>
          <cx:pt idx="1860">15</cx:pt>
          <cx:pt idx="1861">15</cx:pt>
          <cx:pt idx="1862">15</cx:pt>
          <cx:pt idx="1863">15</cx:pt>
          <cx:pt idx="1864">15</cx:pt>
          <cx:pt idx="1865">15</cx:pt>
          <cx:pt idx="1866">15</cx:pt>
          <cx:pt idx="1867">15</cx:pt>
          <cx:pt idx="1868">15</cx:pt>
          <cx:pt idx="1869">15</cx:pt>
          <cx:pt idx="1870">15</cx:pt>
          <cx:pt idx="1871">15</cx:pt>
          <cx:pt idx="1872">15</cx:pt>
          <cx:pt idx="1873">15</cx:pt>
          <cx:pt idx="1874">15</cx:pt>
          <cx:pt idx="1875">15</cx:pt>
          <cx:pt idx="1876">15</cx:pt>
          <cx:pt idx="1877">15</cx:pt>
          <cx:pt idx="1878">15</cx:pt>
          <cx:pt idx="1879">15</cx:pt>
          <cx:pt idx="1880">15</cx:pt>
          <cx:pt idx="1881">15</cx:pt>
          <cx:pt idx="1882">15</cx:pt>
          <cx:pt idx="1883">15</cx:pt>
          <cx:pt idx="1884">15</cx:pt>
          <cx:pt idx="1885">15</cx:pt>
          <cx:pt idx="1886">15</cx:pt>
          <cx:pt idx="1887">15</cx:pt>
          <cx:pt idx="1888">15</cx:pt>
          <cx:pt idx="1889">15</cx:pt>
          <cx:pt idx="1890">15</cx:pt>
          <cx:pt idx="1891">15</cx:pt>
          <cx:pt idx="1892">15</cx:pt>
          <cx:pt idx="1893">15</cx:pt>
          <cx:pt idx="1894">15</cx:pt>
          <cx:pt idx="1895">15</cx:pt>
          <cx:pt idx="1896">15</cx:pt>
          <cx:pt idx="1897">15</cx:pt>
          <cx:pt idx="1898">15</cx:pt>
          <cx:pt idx="1899">15</cx:pt>
          <cx:pt idx="1900">15</cx:pt>
          <cx:pt idx="1901">15</cx:pt>
          <cx:pt idx="1902">15</cx:pt>
          <cx:pt idx="1903">15</cx:pt>
          <cx:pt idx="1904">15</cx:pt>
          <cx:pt idx="1905">15</cx:pt>
          <cx:pt idx="1906">15</cx:pt>
          <cx:pt idx="1907">15</cx:pt>
          <cx:pt idx="1908">15</cx:pt>
          <cx:pt idx="1909">15</cx:pt>
          <cx:pt idx="1910">15</cx:pt>
          <cx:pt idx="1911">15</cx:pt>
          <cx:pt idx="1912">15</cx:pt>
          <cx:pt idx="1913">15</cx:pt>
          <cx:pt idx="1914">15</cx:pt>
          <cx:pt idx="1915">15</cx:pt>
          <cx:pt idx="1916">15</cx:pt>
          <cx:pt idx="1917">15</cx:pt>
          <cx:pt idx="1918">15</cx:pt>
          <cx:pt idx="1919">15</cx:pt>
          <cx:pt idx="1920">15</cx:pt>
          <cx:pt idx="1921">16</cx:pt>
          <cx:pt idx="1922">16</cx:pt>
          <cx:pt idx="1923">16</cx:pt>
          <cx:pt idx="1924">16</cx:pt>
          <cx:pt idx="1925">16</cx:pt>
          <cx:pt idx="1926">16</cx:pt>
          <cx:pt idx="1927">16</cx:pt>
          <cx:pt idx="1928">16</cx:pt>
          <cx:pt idx="1929">16</cx:pt>
          <cx:pt idx="1930">16</cx:pt>
          <cx:pt idx="1931">16</cx:pt>
          <cx:pt idx="1932">16</cx:pt>
          <cx:pt idx="1933">16</cx:pt>
          <cx:pt idx="1934">16</cx:pt>
          <cx:pt idx="1935">16</cx:pt>
          <cx:pt idx="1936">16</cx:pt>
          <cx:pt idx="1937">16</cx:pt>
          <cx:pt idx="1938">16</cx:pt>
          <cx:pt idx="1939">16</cx:pt>
          <cx:pt idx="1940">16</cx:pt>
          <cx:pt idx="1941">16</cx:pt>
          <cx:pt idx="1942">16</cx:pt>
          <cx:pt idx="1943">16</cx:pt>
          <cx:pt idx="1944">16</cx:pt>
          <cx:pt idx="1945">16</cx:pt>
          <cx:pt idx="1946">16</cx:pt>
          <cx:pt idx="1947">16</cx:pt>
          <cx:pt idx="1948">16</cx:pt>
          <cx:pt idx="1949">16</cx:pt>
          <cx:pt idx="1950">16</cx:pt>
          <cx:pt idx="1951">16</cx:pt>
          <cx:pt idx="1952">16</cx:pt>
          <cx:pt idx="1953">16</cx:pt>
          <cx:pt idx="1954">16</cx:pt>
          <cx:pt idx="1955">16</cx:pt>
          <cx:pt idx="1956">16</cx:pt>
          <cx:pt idx="1957">16</cx:pt>
          <cx:pt idx="1958">16</cx:pt>
          <cx:pt idx="1959">16</cx:pt>
          <cx:pt idx="1960">16</cx:pt>
          <cx:pt idx="1961">16</cx:pt>
          <cx:pt idx="1962">16</cx:pt>
          <cx:pt idx="1963">16</cx:pt>
          <cx:pt idx="1964">16</cx:pt>
          <cx:pt idx="1965">16</cx:pt>
          <cx:pt idx="1966">16</cx:pt>
          <cx:pt idx="1967">16</cx:pt>
          <cx:pt idx="1968">16</cx:pt>
          <cx:pt idx="1969">16</cx:pt>
          <cx:pt idx="1970">16</cx:pt>
          <cx:pt idx="1971">16</cx:pt>
          <cx:pt idx="1972">16</cx:pt>
          <cx:pt idx="1973">16</cx:pt>
          <cx:pt idx="1974">16</cx:pt>
          <cx:pt idx="1975">16</cx:pt>
          <cx:pt idx="1976">16</cx:pt>
          <cx:pt idx="1977">16</cx:pt>
          <cx:pt idx="1978">16</cx:pt>
          <cx:pt idx="1979">16</cx:pt>
          <cx:pt idx="1980">16</cx:pt>
          <cx:pt idx="1981">16</cx:pt>
          <cx:pt idx="1982">16</cx:pt>
          <cx:pt idx="1983">16</cx:pt>
          <cx:pt idx="1984">16</cx:pt>
          <cx:pt idx="1985">16</cx:pt>
          <cx:pt idx="1986">16</cx:pt>
          <cx:pt idx="1987">16</cx:pt>
          <cx:pt idx="1988">16</cx:pt>
          <cx:pt idx="1989">16</cx:pt>
          <cx:pt idx="1990">16</cx:pt>
          <cx:pt idx="1991">16</cx:pt>
          <cx:pt idx="1992">16</cx:pt>
          <cx:pt idx="1993">16</cx:pt>
          <cx:pt idx="1994">16</cx:pt>
          <cx:pt idx="1995">16</cx:pt>
          <cx:pt idx="1996">16</cx:pt>
          <cx:pt idx="1997">16</cx:pt>
          <cx:pt idx="1998">16</cx:pt>
          <cx:pt idx="1999">16</cx:pt>
          <cx:pt idx="2000">16</cx:pt>
          <cx:pt idx="2001">16</cx:pt>
          <cx:pt idx="2002">16</cx:pt>
          <cx:pt idx="2003">16</cx:pt>
          <cx:pt idx="2004">16</cx:pt>
          <cx:pt idx="2005">16</cx:pt>
          <cx:pt idx="2006">16</cx:pt>
          <cx:pt idx="2007">16</cx:pt>
          <cx:pt idx="2008">16</cx:pt>
          <cx:pt idx="2009">16</cx:pt>
          <cx:pt idx="2010">16</cx:pt>
          <cx:pt idx="2011">16</cx:pt>
          <cx:pt idx="2012">16</cx:pt>
          <cx:pt idx="2013">16</cx:pt>
          <cx:pt idx="2014">16</cx:pt>
          <cx:pt idx="2015">16</cx:pt>
          <cx:pt idx="2016">16</cx:pt>
          <cx:pt idx="2017">16</cx:pt>
          <cx:pt idx="2018">16</cx:pt>
          <cx:pt idx="2019">16</cx:pt>
          <cx:pt idx="2020">16</cx:pt>
          <cx:pt idx="2021">16</cx:pt>
          <cx:pt idx="2022">16</cx:pt>
          <cx:pt idx="2023">16</cx:pt>
          <cx:pt idx="2024">16</cx:pt>
          <cx:pt idx="2025">16</cx:pt>
          <cx:pt idx="2026">16</cx:pt>
          <cx:pt idx="2027">16</cx:pt>
          <cx:pt idx="2028">16</cx:pt>
          <cx:pt idx="2029">16</cx:pt>
          <cx:pt idx="2030">16</cx:pt>
          <cx:pt idx="2031">16</cx:pt>
          <cx:pt idx="2032">16</cx:pt>
          <cx:pt idx="2033">16</cx:pt>
          <cx:pt idx="2034">16</cx:pt>
          <cx:pt idx="2035">16</cx:pt>
          <cx:pt idx="2036">16</cx:pt>
          <cx:pt idx="2037">16</cx:pt>
          <cx:pt idx="2038">16</cx:pt>
          <cx:pt idx="2039">16</cx:pt>
          <cx:pt idx="2040">16</cx:pt>
          <cx:pt idx="2041">16</cx:pt>
          <cx:pt idx="2042">16</cx:pt>
          <cx:pt idx="2043">16</cx:pt>
          <cx:pt idx="2044">16</cx:pt>
          <cx:pt idx="2045">16</cx:pt>
          <cx:pt idx="2046">16</cx:pt>
          <cx:pt idx="2047">16</cx:pt>
          <cx:pt idx="2048">16</cx:pt>
          <cx:pt idx="2049">16</cx:pt>
          <cx:pt idx="2050">16</cx:pt>
          <cx:pt idx="2051">16</cx:pt>
          <cx:pt idx="2052">16</cx:pt>
          <cx:pt idx="2053">16</cx:pt>
          <cx:pt idx="2054">16</cx:pt>
          <cx:pt idx="2055">16</cx:pt>
          <cx:pt idx="2056">16</cx:pt>
          <cx:pt idx="2057">16</cx:pt>
          <cx:pt idx="2058">16</cx:pt>
          <cx:pt idx="2059">16</cx:pt>
          <cx:pt idx="2060">16</cx:pt>
          <cx:pt idx="2061">16</cx:pt>
          <cx:pt idx="2062">16</cx:pt>
          <cx:pt idx="2063">16</cx:pt>
          <cx:pt idx="2064">16</cx:pt>
          <cx:pt idx="2065">16</cx:pt>
          <cx:pt idx="2066">16</cx:pt>
          <cx:pt idx="2067">16</cx:pt>
          <cx:pt idx="2068">16</cx:pt>
          <cx:pt idx="2069">16</cx:pt>
          <cx:pt idx="2070">16</cx:pt>
          <cx:pt idx="2071">16</cx:pt>
          <cx:pt idx="2072">16</cx:pt>
          <cx:pt idx="2073">16</cx:pt>
          <cx:pt idx="2074">16</cx:pt>
          <cx:pt idx="2075">16</cx:pt>
          <cx:pt idx="2076">16</cx:pt>
          <cx:pt idx="2077">16</cx:pt>
          <cx:pt idx="2078">16</cx:pt>
          <cx:pt idx="2079">16</cx:pt>
          <cx:pt idx="2080">16</cx:pt>
          <cx:pt idx="2081">16</cx:pt>
          <cx:pt idx="2082">16</cx:pt>
          <cx:pt idx="2083">16</cx:pt>
          <cx:pt idx="2084">16</cx:pt>
          <cx:pt idx="2085">16</cx:pt>
          <cx:pt idx="2086">16</cx:pt>
          <cx:pt idx="2087">16</cx:pt>
          <cx:pt idx="2088">16</cx:pt>
          <cx:pt idx="2089">16</cx:pt>
          <cx:pt idx="2090">16</cx:pt>
          <cx:pt idx="2091">16</cx:pt>
          <cx:pt idx="2092">16</cx:pt>
          <cx:pt idx="2093">16</cx:pt>
          <cx:pt idx="2094">16</cx:pt>
          <cx:pt idx="2095">16</cx:pt>
          <cx:pt idx="2096">16</cx:pt>
          <cx:pt idx="2097">16</cx:pt>
          <cx:pt idx="2098">16</cx:pt>
          <cx:pt idx="2099">16</cx:pt>
          <cx:pt idx="2100">16</cx:pt>
          <cx:pt idx="2101">16</cx:pt>
          <cx:pt idx="2102">16</cx:pt>
          <cx:pt idx="2103">16</cx:pt>
          <cx:pt idx="2104">16</cx:pt>
          <cx:pt idx="2105">16</cx:pt>
          <cx:pt idx="2106">16</cx:pt>
          <cx:pt idx="2107">16</cx:pt>
          <cx:pt idx="2108">16</cx:pt>
          <cx:pt idx="2109">16</cx:pt>
          <cx:pt idx="2110">16</cx:pt>
          <cx:pt idx="2111">16</cx:pt>
          <cx:pt idx="2112">16</cx:pt>
          <cx:pt idx="2113">16</cx:pt>
          <cx:pt idx="2114">16</cx:pt>
          <cx:pt idx="2115">16</cx:pt>
          <cx:pt idx="2116">16</cx:pt>
          <cx:pt idx="2117">16</cx:pt>
          <cx:pt idx="2118">16</cx:pt>
          <cx:pt idx="2119">16</cx:pt>
          <cx:pt idx="2120">16</cx:pt>
          <cx:pt idx="2121">16</cx:pt>
          <cx:pt idx="2122">16</cx:pt>
          <cx:pt idx="2123">16</cx:pt>
          <cx:pt idx="2124">16</cx:pt>
          <cx:pt idx="2125">16</cx:pt>
          <cx:pt idx="2126">16</cx:pt>
          <cx:pt idx="2127">16</cx:pt>
          <cx:pt idx="2128">16</cx:pt>
          <cx:pt idx="2129">16</cx:pt>
          <cx:pt idx="2130">16</cx:pt>
          <cx:pt idx="2131">16</cx:pt>
          <cx:pt idx="2132">16</cx:pt>
          <cx:pt idx="2133">16</cx:pt>
          <cx:pt idx="2134">16</cx:pt>
          <cx:pt idx="2135">16</cx:pt>
          <cx:pt idx="2136">16</cx:pt>
          <cx:pt idx="2137">16</cx:pt>
          <cx:pt idx="2138">16</cx:pt>
          <cx:pt idx="2139">16</cx:pt>
          <cx:pt idx="2140">16</cx:pt>
          <cx:pt idx="2141">16</cx:pt>
          <cx:pt idx="2142">16</cx:pt>
          <cx:pt idx="2143">16</cx:pt>
          <cx:pt idx="2144">16</cx:pt>
          <cx:pt idx="2145">16</cx:pt>
          <cx:pt idx="2146">16</cx:pt>
          <cx:pt idx="2147">16</cx:pt>
          <cx:pt idx="2148">16</cx:pt>
          <cx:pt idx="2149">16</cx:pt>
          <cx:pt idx="2150">16</cx:pt>
          <cx:pt idx="2151">16</cx:pt>
          <cx:pt idx="2152">16</cx:pt>
          <cx:pt idx="2153">16</cx:pt>
          <cx:pt idx="2154">16</cx:pt>
          <cx:pt idx="2155">16</cx:pt>
          <cx:pt idx="2156">16</cx:pt>
          <cx:pt idx="2157">16</cx:pt>
          <cx:pt idx="2158">16</cx:pt>
          <cx:pt idx="2159">16</cx:pt>
          <cx:pt idx="2160">16</cx:pt>
          <cx:pt idx="2161">16</cx:pt>
          <cx:pt idx="2162">16</cx:pt>
          <cx:pt idx="2163">16</cx:pt>
          <cx:pt idx="2164">16</cx:pt>
          <cx:pt idx="2165">16</cx:pt>
          <cx:pt idx="2166">16</cx:pt>
          <cx:pt idx="2167">16</cx:pt>
          <cx:pt idx="2168">17</cx:pt>
          <cx:pt idx="2169">17</cx:pt>
          <cx:pt idx="2170">17</cx:pt>
          <cx:pt idx="2171">17</cx:pt>
          <cx:pt idx="2172">17</cx:pt>
          <cx:pt idx="2173">17</cx:pt>
          <cx:pt idx="2174">17</cx:pt>
          <cx:pt idx="2175">17</cx:pt>
          <cx:pt idx="2176">17</cx:pt>
          <cx:pt idx="2177">17</cx:pt>
          <cx:pt idx="2178">17</cx:pt>
          <cx:pt idx="2179">17</cx:pt>
          <cx:pt idx="2180">17</cx:pt>
          <cx:pt idx="2181">17</cx:pt>
          <cx:pt idx="2182">17</cx:pt>
          <cx:pt idx="2183">17</cx:pt>
          <cx:pt idx="2184">17</cx:pt>
          <cx:pt idx="2185">17</cx:pt>
          <cx:pt idx="2186">17</cx:pt>
          <cx:pt idx="2187">17</cx:pt>
          <cx:pt idx="2188">17</cx:pt>
          <cx:pt idx="2189">17</cx:pt>
          <cx:pt idx="2190">17</cx:pt>
          <cx:pt idx="2191">17</cx:pt>
          <cx:pt idx="2192">17</cx:pt>
          <cx:pt idx="2193">17</cx:pt>
          <cx:pt idx="2194">17</cx:pt>
          <cx:pt idx="2195">17</cx:pt>
          <cx:pt idx="2196">17</cx:pt>
          <cx:pt idx="2197">17</cx:pt>
          <cx:pt idx="2198">17</cx:pt>
          <cx:pt idx="2199">17</cx:pt>
          <cx:pt idx="2200">17</cx:pt>
          <cx:pt idx="2201">17</cx:pt>
          <cx:pt idx="2202">17</cx:pt>
          <cx:pt idx="2203">17</cx:pt>
          <cx:pt idx="2204">17</cx:pt>
          <cx:pt idx="2205">17</cx:pt>
          <cx:pt idx="2206">17</cx:pt>
          <cx:pt idx="2207">17</cx:pt>
          <cx:pt idx="2208">17</cx:pt>
          <cx:pt idx="2209">17</cx:pt>
          <cx:pt idx="2210">17</cx:pt>
          <cx:pt idx="2211">17</cx:pt>
          <cx:pt idx="2212">17</cx:pt>
          <cx:pt idx="2213">17</cx:pt>
          <cx:pt idx="2214">17</cx:pt>
          <cx:pt idx="2215">17</cx:pt>
          <cx:pt idx="2216">17</cx:pt>
          <cx:pt idx="2217">17</cx:pt>
          <cx:pt idx="2218">17</cx:pt>
          <cx:pt idx="2219">17</cx:pt>
          <cx:pt idx="2220">17</cx:pt>
          <cx:pt idx="2221">17</cx:pt>
          <cx:pt idx="2222">17</cx:pt>
          <cx:pt idx="2223">17</cx:pt>
          <cx:pt idx="2224">17</cx:pt>
          <cx:pt idx="2225">17</cx:pt>
          <cx:pt idx="2226">17</cx:pt>
          <cx:pt idx="2227">17</cx:pt>
          <cx:pt idx="2228">17</cx:pt>
          <cx:pt idx="2229">17</cx:pt>
          <cx:pt idx="2230">17</cx:pt>
          <cx:pt idx="2231">17</cx:pt>
          <cx:pt idx="2232">17</cx:pt>
          <cx:pt idx="2233">17</cx:pt>
          <cx:pt idx="2234">17</cx:pt>
          <cx:pt idx="2235">17</cx:pt>
          <cx:pt idx="2236">17</cx:pt>
          <cx:pt idx="2237">17</cx:pt>
          <cx:pt idx="2238">17</cx:pt>
          <cx:pt idx="2239">17</cx:pt>
          <cx:pt idx="2240">17</cx:pt>
          <cx:pt idx="2241">17</cx:pt>
          <cx:pt idx="2242">17</cx:pt>
          <cx:pt idx="2243">17</cx:pt>
          <cx:pt idx="2244">17</cx:pt>
          <cx:pt idx="2245">17</cx:pt>
          <cx:pt idx="2246">17</cx:pt>
          <cx:pt idx="2247">17</cx:pt>
          <cx:pt idx="2248">17</cx:pt>
          <cx:pt idx="2249">17</cx:pt>
          <cx:pt idx="2250">17</cx:pt>
          <cx:pt idx="2251">17</cx:pt>
          <cx:pt idx="2252">17</cx:pt>
          <cx:pt idx="2253">17</cx:pt>
          <cx:pt idx="2254">17</cx:pt>
          <cx:pt idx="2255">17</cx:pt>
          <cx:pt idx="2256">17</cx:pt>
          <cx:pt idx="2257">17</cx:pt>
          <cx:pt idx="2258">17</cx:pt>
          <cx:pt idx="2259">17</cx:pt>
          <cx:pt idx="2260">17</cx:pt>
          <cx:pt idx="2261">17</cx:pt>
          <cx:pt idx="2262">17</cx:pt>
          <cx:pt idx="2263">17</cx:pt>
          <cx:pt idx="2264">17</cx:pt>
          <cx:pt idx="2265">17</cx:pt>
          <cx:pt idx="2266">17</cx:pt>
          <cx:pt idx="2267">17</cx:pt>
          <cx:pt idx="2268">17</cx:pt>
          <cx:pt idx="2269">17</cx:pt>
          <cx:pt idx="2270">17</cx:pt>
          <cx:pt idx="2271">17</cx:pt>
          <cx:pt idx="2272">17</cx:pt>
          <cx:pt idx="2273">17</cx:pt>
          <cx:pt idx="2274">17</cx:pt>
          <cx:pt idx="2275">17</cx:pt>
          <cx:pt idx="2276">17</cx:pt>
          <cx:pt idx="2277">17</cx:pt>
          <cx:pt idx="2278">17</cx:pt>
          <cx:pt idx="2279">17</cx:pt>
          <cx:pt idx="2280">17</cx:pt>
          <cx:pt idx="2281">17</cx:pt>
          <cx:pt idx="2282">17</cx:pt>
          <cx:pt idx="2283">17</cx:pt>
          <cx:pt idx="2284">17</cx:pt>
          <cx:pt idx="2285">17</cx:pt>
          <cx:pt idx="2286">17</cx:pt>
          <cx:pt idx="2287">17</cx:pt>
          <cx:pt idx="2288">17</cx:pt>
          <cx:pt idx="2289">17</cx:pt>
          <cx:pt idx="2290">17</cx:pt>
          <cx:pt idx="2291">17</cx:pt>
          <cx:pt idx="2292">17</cx:pt>
          <cx:pt idx="2293">17</cx:pt>
          <cx:pt idx="2294">17</cx:pt>
          <cx:pt idx="2295">17</cx:pt>
          <cx:pt idx="2296">17</cx:pt>
          <cx:pt idx="2297">17</cx:pt>
          <cx:pt idx="2298">17</cx:pt>
          <cx:pt idx="2299">17</cx:pt>
          <cx:pt idx="2300">17</cx:pt>
          <cx:pt idx="2301">17</cx:pt>
          <cx:pt idx="2302">17</cx:pt>
          <cx:pt idx="2303">17</cx:pt>
          <cx:pt idx="2304">17</cx:pt>
          <cx:pt idx="2305">17</cx:pt>
          <cx:pt idx="2306">17</cx:pt>
          <cx:pt idx="2307">17</cx:pt>
          <cx:pt idx="2308">17</cx:pt>
          <cx:pt idx="2309">17</cx:pt>
          <cx:pt idx="2310">17</cx:pt>
          <cx:pt idx="2311">17</cx:pt>
          <cx:pt idx="2312">17</cx:pt>
          <cx:pt idx="2313">17</cx:pt>
          <cx:pt idx="2314">17</cx:pt>
          <cx:pt idx="2315">17</cx:pt>
          <cx:pt idx="2316">17</cx:pt>
          <cx:pt idx="2317">17</cx:pt>
          <cx:pt idx="2318">17</cx:pt>
          <cx:pt idx="2319">17</cx:pt>
          <cx:pt idx="2320">17</cx:pt>
          <cx:pt idx="2321">17</cx:pt>
          <cx:pt idx="2322">17</cx:pt>
          <cx:pt idx="2323">17</cx:pt>
          <cx:pt idx="2324">17</cx:pt>
          <cx:pt idx="2325">17</cx:pt>
          <cx:pt idx="2326">18</cx:pt>
          <cx:pt idx="2327">18</cx:pt>
          <cx:pt idx="2328">18</cx:pt>
          <cx:pt idx="2329">18</cx:pt>
          <cx:pt idx="2330">18</cx:pt>
          <cx:pt idx="2331">18</cx:pt>
          <cx:pt idx="2332">18</cx:pt>
          <cx:pt idx="2333">18</cx:pt>
          <cx:pt idx="2334">18</cx:pt>
          <cx:pt idx="2335">18</cx:pt>
          <cx:pt idx="2336">18</cx:pt>
          <cx:pt idx="2337">18</cx:pt>
          <cx:pt idx="2338">18</cx:pt>
          <cx:pt idx="2339">18</cx:pt>
          <cx:pt idx="2340">18</cx:pt>
          <cx:pt idx="2341">18</cx:pt>
          <cx:pt idx="2342">18</cx:pt>
          <cx:pt idx="2343">18</cx:pt>
          <cx:pt idx="2344">18</cx:pt>
          <cx:pt idx="2345">18</cx:pt>
          <cx:pt idx="2346">18</cx:pt>
          <cx:pt idx="2347">18</cx:pt>
          <cx:pt idx="2348">18</cx:pt>
          <cx:pt idx="2349">18</cx:pt>
          <cx:pt idx="2350">18</cx:pt>
          <cx:pt idx="2351">18</cx:pt>
          <cx:pt idx="2352">18</cx:pt>
          <cx:pt idx="2353">18</cx:pt>
          <cx:pt idx="2354">18</cx:pt>
          <cx:pt idx="2355">18</cx:pt>
          <cx:pt idx="2356">18</cx:pt>
          <cx:pt idx="2357">18</cx:pt>
          <cx:pt idx="2358">18</cx:pt>
          <cx:pt idx="2359">18</cx:pt>
          <cx:pt idx="2360">18</cx:pt>
          <cx:pt idx="2361">18</cx:pt>
          <cx:pt idx="2362">18</cx:pt>
          <cx:pt idx="2363">18</cx:pt>
          <cx:pt idx="2364">18</cx:pt>
          <cx:pt idx="2365">18</cx:pt>
          <cx:pt idx="2366">18</cx:pt>
          <cx:pt idx="2367">18</cx:pt>
          <cx:pt idx="2368">18</cx:pt>
          <cx:pt idx="2369">18</cx:pt>
          <cx:pt idx="2370">18</cx:pt>
          <cx:pt idx="2371">18</cx:pt>
          <cx:pt idx="2372">18</cx:pt>
          <cx:pt idx="2373">18</cx:pt>
          <cx:pt idx="2374">18</cx:pt>
          <cx:pt idx="2375">18</cx:pt>
          <cx:pt idx="2376">18</cx:pt>
          <cx:pt idx="2377">18</cx:pt>
          <cx:pt idx="2378">18</cx:pt>
          <cx:pt idx="2379">18</cx:pt>
          <cx:pt idx="2380">18</cx:pt>
          <cx:pt idx="2381">18</cx:pt>
          <cx:pt idx="2382">18</cx:pt>
          <cx:pt idx="2383">18</cx:pt>
          <cx:pt idx="2384">18</cx:pt>
          <cx:pt idx="2385">18</cx:pt>
          <cx:pt idx="2386">18</cx:pt>
          <cx:pt idx="2387">18</cx:pt>
          <cx:pt idx="2388">18</cx:pt>
          <cx:pt idx="2389">18</cx:pt>
          <cx:pt idx="2390">18</cx:pt>
          <cx:pt idx="2391">18</cx:pt>
          <cx:pt idx="2392">18</cx:pt>
          <cx:pt idx="2393">18</cx:pt>
          <cx:pt idx="2394">18</cx:pt>
          <cx:pt idx="2395">18</cx:pt>
          <cx:pt idx="2396">18</cx:pt>
          <cx:pt idx="2397">18</cx:pt>
          <cx:pt idx="2398">18</cx:pt>
          <cx:pt idx="2399">18</cx:pt>
          <cx:pt idx="2400">18</cx:pt>
          <cx:pt idx="2401">18</cx:pt>
          <cx:pt idx="2402">18</cx:pt>
          <cx:pt idx="2403">18</cx:pt>
          <cx:pt idx="2404">18</cx:pt>
          <cx:pt idx="2405">18</cx:pt>
          <cx:pt idx="2406">18</cx:pt>
          <cx:pt idx="2407">18</cx:pt>
          <cx:pt idx="2408">18</cx:pt>
          <cx:pt idx="2409">18</cx:pt>
          <cx:pt idx="2410">18</cx:pt>
          <cx:pt idx="2411">18</cx:pt>
          <cx:pt idx="2412">18</cx:pt>
          <cx:pt idx="2413">18</cx:pt>
          <cx:pt idx="2414">18</cx:pt>
          <cx:pt idx="2415">18</cx:pt>
          <cx:pt idx="2416">18</cx:pt>
          <cx:pt idx="2417">18</cx:pt>
          <cx:pt idx="2418">18</cx:pt>
          <cx:pt idx="2419">18</cx:pt>
          <cx:pt idx="2420">18</cx:pt>
          <cx:pt idx="2421">18</cx:pt>
          <cx:pt idx="2422">18</cx:pt>
          <cx:pt idx="2423">18</cx:pt>
          <cx:pt idx="2424">18</cx:pt>
          <cx:pt idx="2425">18</cx:pt>
          <cx:pt idx="2426">18</cx:pt>
          <cx:pt idx="2427">18</cx:pt>
          <cx:pt idx="2428">18</cx:pt>
          <cx:pt idx="2429">18</cx:pt>
          <cx:pt idx="2430">18</cx:pt>
          <cx:pt idx="2431">18</cx:pt>
          <cx:pt idx="2432">18</cx:pt>
          <cx:pt idx="2433">18</cx:pt>
          <cx:pt idx="2434">18</cx:pt>
          <cx:pt idx="2435">18</cx:pt>
          <cx:pt idx="2436">18</cx:pt>
          <cx:pt idx="2437">18</cx:pt>
          <cx:pt idx="2438">18</cx:pt>
          <cx:pt idx="2439">18</cx:pt>
          <cx:pt idx="2440">18</cx:pt>
          <cx:pt idx="2441">18</cx:pt>
          <cx:pt idx="2442">18</cx:pt>
          <cx:pt idx="2443">18</cx:pt>
          <cx:pt idx="2444">18</cx:pt>
          <cx:pt idx="2445">18</cx:pt>
          <cx:pt idx="2446">18</cx:pt>
          <cx:pt idx="2447">18</cx:pt>
          <cx:pt idx="2448">18</cx:pt>
          <cx:pt idx="2449">18</cx:pt>
          <cx:pt idx="2450">18</cx:pt>
          <cx:pt idx="2451">18</cx:pt>
          <cx:pt idx="2452">18</cx:pt>
          <cx:pt idx="2453">18</cx:pt>
          <cx:pt idx="2454">18</cx:pt>
          <cx:pt idx="2455">18</cx:pt>
          <cx:pt idx="2456">18</cx:pt>
          <cx:pt idx="2457">18</cx:pt>
          <cx:pt idx="2458">18</cx:pt>
          <cx:pt idx="2459">18</cx:pt>
          <cx:pt idx="2460">18</cx:pt>
          <cx:pt idx="2461">18</cx:pt>
          <cx:pt idx="2462">18</cx:pt>
          <cx:pt idx="2463">18</cx:pt>
          <cx:pt idx="2464">18</cx:pt>
          <cx:pt idx="2465">18</cx:pt>
          <cx:pt idx="2466">18</cx:pt>
          <cx:pt idx="2467">18</cx:pt>
          <cx:pt idx="2468">18</cx:pt>
          <cx:pt idx="2469">18</cx:pt>
          <cx:pt idx="2470">18</cx:pt>
          <cx:pt idx="2471">18</cx:pt>
          <cx:pt idx="2472">18</cx:pt>
          <cx:pt idx="2473">18</cx:pt>
          <cx:pt idx="2474">18</cx:pt>
          <cx:pt idx="2475">18</cx:pt>
          <cx:pt idx="2476">18</cx:pt>
          <cx:pt idx="2477">18</cx:pt>
          <cx:pt idx="2478">18</cx:pt>
          <cx:pt idx="2479">18</cx:pt>
          <cx:pt idx="2480">18</cx:pt>
          <cx:pt idx="2481">18</cx:pt>
          <cx:pt idx="2482">18</cx:pt>
          <cx:pt idx="2483">18</cx:pt>
          <cx:pt idx="2484">18</cx:pt>
          <cx:pt idx="2485">18</cx:pt>
          <cx:pt idx="2486">18</cx:pt>
          <cx:pt idx="2487">18</cx:pt>
          <cx:pt idx="2488">18</cx:pt>
          <cx:pt idx="2489">18</cx:pt>
          <cx:pt idx="2490">18</cx:pt>
          <cx:pt idx="2491">18</cx:pt>
          <cx:pt idx="2492">18</cx:pt>
          <cx:pt idx="2493">18</cx:pt>
          <cx:pt idx="2494">18</cx:pt>
          <cx:pt idx="2495">18</cx:pt>
          <cx:pt idx="2496">18</cx:pt>
          <cx:pt idx="2497">18</cx:pt>
          <cx:pt idx="2498">18</cx:pt>
          <cx:pt idx="2499">18</cx:pt>
          <cx:pt idx="2500">18</cx:pt>
          <cx:pt idx="2501">18</cx:pt>
          <cx:pt idx="2502">18</cx:pt>
          <cx:pt idx="2503">18</cx:pt>
          <cx:pt idx="2504">18</cx:pt>
          <cx:pt idx="2505">18</cx:pt>
          <cx:pt idx="2506">18</cx:pt>
          <cx:pt idx="2507">18</cx:pt>
          <cx:pt idx="2508">18</cx:pt>
          <cx:pt idx="2509">18</cx:pt>
          <cx:pt idx="2510">18</cx:pt>
          <cx:pt idx="2511">18</cx:pt>
          <cx:pt idx="2512">18</cx:pt>
          <cx:pt idx="2513">18</cx:pt>
          <cx:pt idx="2514">18</cx:pt>
          <cx:pt idx="2515">18</cx:pt>
          <cx:pt idx="2516">18</cx:pt>
          <cx:pt idx="2517">18</cx:pt>
          <cx:pt idx="2518">18</cx:pt>
          <cx:pt idx="2519">18</cx:pt>
          <cx:pt idx="2520">18</cx:pt>
          <cx:pt idx="2521">18</cx:pt>
          <cx:pt idx="2522">18</cx:pt>
          <cx:pt idx="2523">18</cx:pt>
          <cx:pt idx="2524">18</cx:pt>
          <cx:pt idx="2525">18</cx:pt>
          <cx:pt idx="2526">18</cx:pt>
          <cx:pt idx="2527">18</cx:pt>
          <cx:pt idx="2528">18</cx:pt>
          <cx:pt idx="2529">18</cx:pt>
          <cx:pt idx="2530">18</cx:pt>
          <cx:pt idx="2531">18</cx:pt>
          <cx:pt idx="2532">18</cx:pt>
          <cx:pt idx="2533">18</cx:pt>
          <cx:pt idx="2534">18</cx:pt>
          <cx:pt idx="2535">18</cx:pt>
          <cx:pt idx="2536">18</cx:pt>
          <cx:pt idx="2537">18</cx:pt>
          <cx:pt idx="2538">18</cx:pt>
          <cx:pt idx="2539">18</cx:pt>
          <cx:pt idx="2540">18</cx:pt>
          <cx:pt idx="2541">18</cx:pt>
          <cx:pt idx="2542">18</cx:pt>
          <cx:pt idx="2543">18</cx:pt>
          <cx:pt idx="2544">18</cx:pt>
          <cx:pt idx="2545">18</cx:pt>
          <cx:pt idx="2546">18</cx:pt>
          <cx:pt idx="2547">18</cx:pt>
          <cx:pt idx="2548">18</cx:pt>
          <cx:pt idx="2549">18</cx:pt>
          <cx:pt idx="2550">18</cx:pt>
          <cx:pt idx="2551">18</cx:pt>
          <cx:pt idx="2552">18</cx:pt>
          <cx:pt idx="2553">18</cx:pt>
          <cx:pt idx="2554">18</cx:pt>
          <cx:pt idx="2555">18</cx:pt>
          <cx:pt idx="2556">18</cx:pt>
          <cx:pt idx="2557">18</cx:pt>
          <cx:pt idx="2558">18</cx:pt>
          <cx:pt idx="2559">18</cx:pt>
          <cx:pt idx="2560">18</cx:pt>
          <cx:pt idx="2561">18</cx:pt>
          <cx:pt idx="2562">18</cx:pt>
          <cx:pt idx="2563">18</cx:pt>
          <cx:pt idx="2564">18</cx:pt>
          <cx:pt idx="2565">18</cx:pt>
          <cx:pt idx="2566">18</cx:pt>
          <cx:pt idx="2567">18</cx:pt>
          <cx:pt idx="2568">18</cx:pt>
          <cx:pt idx="2569">18</cx:pt>
          <cx:pt idx="2570">18</cx:pt>
          <cx:pt idx="2571">18</cx:pt>
          <cx:pt idx="2572">18</cx:pt>
          <cx:pt idx="2573">18</cx:pt>
          <cx:pt idx="2574">18</cx:pt>
          <cx:pt idx="2575">18</cx:pt>
          <cx:pt idx="2576">18</cx:pt>
          <cx:pt idx="2577">18</cx:pt>
          <cx:pt idx="2578">18</cx:pt>
          <cx:pt idx="2579">18</cx:pt>
          <cx:pt idx="2580">18</cx:pt>
          <cx:pt idx="2581">18</cx:pt>
          <cx:pt idx="2582">18</cx:pt>
          <cx:pt idx="2583">18</cx:pt>
          <cx:pt idx="2584">18</cx:pt>
          <cx:pt idx="2585">18</cx:pt>
          <cx:pt idx="2586">18</cx:pt>
          <cx:pt idx="2587">18</cx:pt>
          <cx:pt idx="2588">19</cx:pt>
          <cx:pt idx="2589">19</cx:pt>
          <cx:pt idx="2590">19</cx:pt>
          <cx:pt idx="2591">19</cx:pt>
          <cx:pt idx="2592">19</cx:pt>
          <cx:pt idx="2593">19</cx:pt>
          <cx:pt idx="2594">19</cx:pt>
          <cx:pt idx="2595">19</cx:pt>
          <cx:pt idx="2596">19</cx:pt>
          <cx:pt idx="2597">19</cx:pt>
          <cx:pt idx="2598">19</cx:pt>
          <cx:pt idx="2599">19</cx:pt>
          <cx:pt idx="2600">19</cx:pt>
          <cx:pt idx="2601">19</cx:pt>
          <cx:pt idx="2602">19</cx:pt>
          <cx:pt idx="2603">19</cx:pt>
          <cx:pt idx="2604">19</cx:pt>
          <cx:pt idx="2605">19</cx:pt>
          <cx:pt idx="2606">19</cx:pt>
          <cx:pt idx="2607">19</cx:pt>
          <cx:pt idx="2608">19</cx:pt>
          <cx:pt idx="2609">19</cx:pt>
          <cx:pt idx="2610">19</cx:pt>
          <cx:pt idx="2611">19</cx:pt>
          <cx:pt idx="2612">19</cx:pt>
          <cx:pt idx="2613">19</cx:pt>
          <cx:pt idx="2614">19</cx:pt>
          <cx:pt idx="2615">19</cx:pt>
          <cx:pt idx="2616">19</cx:pt>
          <cx:pt idx="2617">19</cx:pt>
          <cx:pt idx="2618">19</cx:pt>
          <cx:pt idx="2619">19</cx:pt>
          <cx:pt idx="2620">19</cx:pt>
          <cx:pt idx="2621">19</cx:pt>
          <cx:pt idx="2622">19</cx:pt>
          <cx:pt idx="2623">19</cx:pt>
          <cx:pt idx="2624">19</cx:pt>
          <cx:pt idx="2625">19</cx:pt>
          <cx:pt idx="2626">19</cx:pt>
          <cx:pt idx="2627">19</cx:pt>
          <cx:pt idx="2628">19</cx:pt>
          <cx:pt idx="2629">19</cx:pt>
          <cx:pt idx="2630">19</cx:pt>
          <cx:pt idx="2631">19</cx:pt>
          <cx:pt idx="2632">19</cx:pt>
          <cx:pt idx="2633">19</cx:pt>
          <cx:pt idx="2634">19</cx:pt>
          <cx:pt idx="2635">19</cx:pt>
          <cx:pt idx="2636">19</cx:pt>
          <cx:pt idx="2637">19</cx:pt>
          <cx:pt idx="2638">19</cx:pt>
          <cx:pt idx="2639">19</cx:pt>
          <cx:pt idx="2640">19</cx:pt>
          <cx:pt idx="2641">19</cx:pt>
          <cx:pt idx="2642">19</cx:pt>
          <cx:pt idx="2643">19</cx:pt>
          <cx:pt idx="2644">19</cx:pt>
          <cx:pt idx="2645">19</cx:pt>
          <cx:pt idx="2646">19</cx:pt>
          <cx:pt idx="2647">19</cx:pt>
          <cx:pt idx="2648">19</cx:pt>
          <cx:pt idx="2649">19</cx:pt>
          <cx:pt idx="2650">19</cx:pt>
          <cx:pt idx="2651">19</cx:pt>
          <cx:pt idx="2652">19</cx:pt>
          <cx:pt idx="2653">19</cx:pt>
          <cx:pt idx="2654">19</cx:pt>
          <cx:pt idx="2655">19</cx:pt>
          <cx:pt idx="2656">19</cx:pt>
          <cx:pt idx="2657">19</cx:pt>
          <cx:pt idx="2658">19</cx:pt>
          <cx:pt idx="2659">19</cx:pt>
          <cx:pt idx="2660">19</cx:pt>
          <cx:pt idx="2661">19</cx:pt>
          <cx:pt idx="2662">19</cx:pt>
          <cx:pt idx="2663">19</cx:pt>
          <cx:pt idx="2664">19</cx:pt>
          <cx:pt idx="2665">19</cx:pt>
          <cx:pt idx="2666">19</cx:pt>
          <cx:pt idx="2667">19</cx:pt>
          <cx:pt idx="2668">19</cx:pt>
          <cx:pt idx="2669">19</cx:pt>
          <cx:pt idx="2670">19</cx:pt>
          <cx:pt idx="2671">19</cx:pt>
          <cx:pt idx="2672">19</cx:pt>
          <cx:pt idx="2673">19</cx:pt>
          <cx:pt idx="2674">19</cx:pt>
          <cx:pt idx="2675">19</cx:pt>
          <cx:pt idx="2676">19</cx:pt>
          <cx:pt idx="2677">19</cx:pt>
          <cx:pt idx="2678">19</cx:pt>
          <cx:pt idx="2679">19</cx:pt>
          <cx:pt idx="2680">19</cx:pt>
          <cx:pt idx="2681">19</cx:pt>
          <cx:pt idx="2682">19</cx:pt>
          <cx:pt idx="2683">19</cx:pt>
          <cx:pt idx="2684">19</cx:pt>
          <cx:pt idx="2685">19</cx:pt>
          <cx:pt idx="2686">2</cx:pt>
          <cx:pt idx="2687">2</cx:pt>
          <cx:pt idx="2688">2</cx:pt>
          <cx:pt idx="2689">2</cx:pt>
          <cx:pt idx="2690">2</cx:pt>
          <cx:pt idx="2691">2</cx:pt>
          <cx:pt idx="2692">2</cx:pt>
          <cx:pt idx="2693">2</cx:pt>
          <cx:pt idx="2694">2</cx:pt>
          <cx:pt idx="2695">2</cx:pt>
          <cx:pt idx="2696">2</cx:pt>
          <cx:pt idx="2697">2</cx:pt>
          <cx:pt idx="2698">2</cx:pt>
          <cx:pt idx="2699">2</cx:pt>
          <cx:pt idx="2700">2</cx:pt>
          <cx:pt idx="2701">2</cx:pt>
          <cx:pt idx="2702">2</cx:pt>
          <cx:pt idx="2703">2</cx:pt>
          <cx:pt idx="2704">2</cx:pt>
          <cx:pt idx="2705">2</cx:pt>
          <cx:pt idx="2706">2</cx:pt>
          <cx:pt idx="2707">2</cx:pt>
          <cx:pt idx="2708">2</cx:pt>
          <cx:pt idx="2709">2</cx:pt>
          <cx:pt idx="2710">2</cx:pt>
          <cx:pt idx="2711">2</cx:pt>
          <cx:pt idx="2712">2</cx:pt>
          <cx:pt idx="2713">2</cx:pt>
          <cx:pt idx="2714">2</cx:pt>
          <cx:pt idx="2715">2</cx:pt>
          <cx:pt idx="2716">2</cx:pt>
          <cx:pt idx="2717">2</cx:pt>
          <cx:pt idx="2718">2</cx:pt>
          <cx:pt idx="2719">2</cx:pt>
          <cx:pt idx="2720">2</cx:pt>
          <cx:pt idx="2721">2</cx:pt>
          <cx:pt idx="2722">2</cx:pt>
          <cx:pt idx="2723">2</cx:pt>
          <cx:pt idx="2724">2</cx:pt>
          <cx:pt idx="2725">2</cx:pt>
          <cx:pt idx="2726">2</cx:pt>
          <cx:pt idx="2727">2</cx:pt>
          <cx:pt idx="2728">2</cx:pt>
          <cx:pt idx="2729">2</cx:pt>
          <cx:pt idx="2730">2</cx:pt>
          <cx:pt idx="2731">2</cx:pt>
          <cx:pt idx="2732">2</cx:pt>
          <cx:pt idx="2733">2</cx:pt>
          <cx:pt idx="2734">2</cx:pt>
          <cx:pt idx="2735">2</cx:pt>
          <cx:pt idx="2736">2</cx:pt>
          <cx:pt idx="2737">2</cx:pt>
          <cx:pt idx="2738">2</cx:pt>
          <cx:pt idx="2739">2</cx:pt>
          <cx:pt idx="2740">2</cx:pt>
          <cx:pt idx="2741">2</cx:pt>
          <cx:pt idx="2742">2</cx:pt>
          <cx:pt idx="2743">2</cx:pt>
          <cx:pt idx="2744">2</cx:pt>
          <cx:pt idx="2745">2</cx:pt>
          <cx:pt idx="2746">2</cx:pt>
          <cx:pt idx="2747">2</cx:pt>
          <cx:pt idx="2748">2</cx:pt>
          <cx:pt idx="2749">2</cx:pt>
          <cx:pt idx="2750">2</cx:pt>
          <cx:pt idx="2751">2</cx:pt>
          <cx:pt idx="2752">2</cx:pt>
          <cx:pt idx="2753">2</cx:pt>
          <cx:pt idx="2754">2</cx:pt>
          <cx:pt idx="2755">2</cx:pt>
          <cx:pt idx="2756">2</cx:pt>
          <cx:pt idx="2757">2</cx:pt>
          <cx:pt idx="2758">2</cx:pt>
          <cx:pt idx="2759">2</cx:pt>
          <cx:pt idx="2760">2</cx:pt>
          <cx:pt idx="2761">2</cx:pt>
          <cx:pt idx="2762">2</cx:pt>
          <cx:pt idx="2763">2</cx:pt>
          <cx:pt idx="2764">2</cx:pt>
          <cx:pt idx="2765">2</cx:pt>
          <cx:pt idx="2766">2</cx:pt>
          <cx:pt idx="2767">2</cx:pt>
          <cx:pt idx="2768">2</cx:pt>
          <cx:pt idx="2769">2</cx:pt>
          <cx:pt idx="2770">2</cx:pt>
          <cx:pt idx="2771">2</cx:pt>
          <cx:pt idx="2772">2</cx:pt>
          <cx:pt idx="2773">2</cx:pt>
          <cx:pt idx="2774">2</cx:pt>
          <cx:pt idx="2775">2</cx:pt>
          <cx:pt idx="2776">2</cx:pt>
          <cx:pt idx="2777">2</cx:pt>
          <cx:pt idx="2778">2</cx:pt>
          <cx:pt idx="2779">2</cx:pt>
          <cx:pt idx="2780">2</cx:pt>
          <cx:pt idx="2781">2</cx:pt>
          <cx:pt idx="2782">2</cx:pt>
          <cx:pt idx="2783">2</cx:pt>
          <cx:pt idx="2784">2</cx:pt>
          <cx:pt idx="2785">2</cx:pt>
          <cx:pt idx="2786">2</cx:pt>
          <cx:pt idx="2787">2</cx:pt>
          <cx:pt idx="2788">2</cx:pt>
          <cx:pt idx="2789">2</cx:pt>
          <cx:pt idx="2790">2</cx:pt>
          <cx:pt idx="2791">2</cx:pt>
          <cx:pt idx="2792">2</cx:pt>
          <cx:pt idx="2793">2</cx:pt>
          <cx:pt idx="2794">2</cx:pt>
          <cx:pt idx="2795">2</cx:pt>
          <cx:pt idx="2796">2</cx:pt>
          <cx:pt idx="2797">2</cx:pt>
          <cx:pt idx="2798">2</cx:pt>
          <cx:pt idx="2799">2</cx:pt>
          <cx:pt idx="2800">2</cx:pt>
          <cx:pt idx="2801">2</cx:pt>
          <cx:pt idx="2802">2</cx:pt>
          <cx:pt idx="2803">2</cx:pt>
          <cx:pt idx="2804">2</cx:pt>
          <cx:pt idx="2805">2</cx:pt>
          <cx:pt idx="2806">2</cx:pt>
          <cx:pt idx="2807">2</cx:pt>
          <cx:pt idx="2808">2</cx:pt>
          <cx:pt idx="2809">2</cx:pt>
          <cx:pt idx="2810">2</cx:pt>
          <cx:pt idx="2811">2</cx:pt>
          <cx:pt idx="2812">2</cx:pt>
          <cx:pt idx="2813">2</cx:pt>
          <cx:pt idx="2814">2</cx:pt>
          <cx:pt idx="2815">2</cx:pt>
          <cx:pt idx="2816">2</cx:pt>
          <cx:pt idx="2817">2</cx:pt>
          <cx:pt idx="2818">2</cx:pt>
          <cx:pt idx="2819">2</cx:pt>
          <cx:pt idx="2820">2</cx:pt>
          <cx:pt idx="2821">2</cx:pt>
          <cx:pt idx="2822">2</cx:pt>
          <cx:pt idx="2823">2</cx:pt>
          <cx:pt idx="2824">2</cx:pt>
          <cx:pt idx="2825">2</cx:pt>
          <cx:pt idx="2826">2</cx:pt>
          <cx:pt idx="2827">2</cx:pt>
          <cx:pt idx="2828">2</cx:pt>
          <cx:pt idx="2829">2</cx:pt>
          <cx:pt idx="2830">2</cx:pt>
          <cx:pt idx="2831">2</cx:pt>
          <cx:pt idx="2832">2</cx:pt>
          <cx:pt idx="2833">2</cx:pt>
          <cx:pt idx="2834">2</cx:pt>
          <cx:pt idx="2835">2</cx:pt>
          <cx:pt idx="2836">2</cx:pt>
          <cx:pt idx="2837">2</cx:pt>
          <cx:pt idx="2838">2</cx:pt>
          <cx:pt idx="2839">2</cx:pt>
          <cx:pt idx="2840">2</cx:pt>
          <cx:pt idx="2841">2</cx:pt>
          <cx:pt idx="2842">2</cx:pt>
          <cx:pt idx="2843">2</cx:pt>
          <cx:pt idx="2844">2</cx:pt>
          <cx:pt idx="2845">2</cx:pt>
          <cx:pt idx="2846">2</cx:pt>
          <cx:pt idx="2847">2</cx:pt>
          <cx:pt idx="2848">2</cx:pt>
          <cx:pt idx="2849">2</cx:pt>
          <cx:pt idx="2850">2</cx:pt>
          <cx:pt idx="2851">2</cx:pt>
          <cx:pt idx="2852">2</cx:pt>
          <cx:pt idx="2853">2</cx:pt>
          <cx:pt idx="2854">2</cx:pt>
          <cx:pt idx="2855">2</cx:pt>
          <cx:pt idx="2856">2</cx:pt>
          <cx:pt idx="2857">2</cx:pt>
          <cx:pt idx="2858">2</cx:pt>
          <cx:pt idx="2859">2</cx:pt>
          <cx:pt idx="2860">2</cx:pt>
          <cx:pt idx="2861">2</cx:pt>
          <cx:pt idx="2862">2</cx:pt>
          <cx:pt idx="2863">2</cx:pt>
          <cx:pt idx="2864">2</cx:pt>
          <cx:pt idx="2865">2</cx:pt>
          <cx:pt idx="2866">2</cx:pt>
          <cx:pt idx="2867">2</cx:pt>
          <cx:pt idx="2868">2</cx:pt>
          <cx:pt idx="2869">2</cx:pt>
          <cx:pt idx="2870">2</cx:pt>
          <cx:pt idx="2871">2</cx:pt>
          <cx:pt idx="2872">2</cx:pt>
          <cx:pt idx="2873">2</cx:pt>
          <cx:pt idx="2874">2</cx:pt>
          <cx:pt idx="2875">2</cx:pt>
          <cx:pt idx="2876">2</cx:pt>
          <cx:pt idx="2877">2</cx:pt>
          <cx:pt idx="2878">2</cx:pt>
          <cx:pt idx="2879">2</cx:pt>
          <cx:pt idx="2880">2</cx:pt>
          <cx:pt idx="2881">2</cx:pt>
          <cx:pt idx="2882">2</cx:pt>
          <cx:pt idx="2883">2</cx:pt>
          <cx:pt idx="2884">2</cx:pt>
          <cx:pt idx="2885">2</cx:pt>
          <cx:pt idx="2886">2</cx:pt>
          <cx:pt idx="2887">2</cx:pt>
          <cx:pt idx="2888">2</cx:pt>
          <cx:pt idx="2889">2</cx:pt>
          <cx:pt idx="2890">2</cx:pt>
          <cx:pt idx="2891">2</cx:pt>
          <cx:pt idx="2892">2</cx:pt>
          <cx:pt idx="2893">2</cx:pt>
          <cx:pt idx="2894">2</cx:pt>
          <cx:pt idx="2895">2</cx:pt>
          <cx:pt idx="2896">2</cx:pt>
          <cx:pt idx="2897">2</cx:pt>
          <cx:pt idx="2898">2</cx:pt>
          <cx:pt idx="2899">2</cx:pt>
          <cx:pt idx="2900">2</cx:pt>
          <cx:pt idx="2901">2</cx:pt>
          <cx:pt idx="2902">2</cx:pt>
          <cx:pt idx="2903">2</cx:pt>
          <cx:pt idx="2904">2</cx:pt>
          <cx:pt idx="2905">2</cx:pt>
          <cx:pt idx="2906">2</cx:pt>
          <cx:pt idx="2907">2</cx:pt>
          <cx:pt idx="2908">2</cx:pt>
          <cx:pt idx="2909">2</cx:pt>
          <cx:pt idx="2910">2</cx:pt>
          <cx:pt idx="2911">2</cx:pt>
          <cx:pt idx="2912">2</cx:pt>
          <cx:pt idx="2913">2</cx:pt>
          <cx:pt idx="2914">2</cx:pt>
          <cx:pt idx="2915">2</cx:pt>
          <cx:pt idx="2916">2</cx:pt>
          <cx:pt idx="2917">2</cx:pt>
          <cx:pt idx="2918">2</cx:pt>
          <cx:pt idx="2919">2</cx:pt>
          <cx:pt idx="2920">2</cx:pt>
          <cx:pt idx="2921">2</cx:pt>
          <cx:pt idx="2922">2</cx:pt>
          <cx:pt idx="2923">2</cx:pt>
          <cx:pt idx="2924">2</cx:pt>
          <cx:pt idx="2925">2</cx:pt>
          <cx:pt idx="2926">2</cx:pt>
          <cx:pt idx="2927">2</cx:pt>
          <cx:pt idx="2928">2</cx:pt>
          <cx:pt idx="2929">2</cx:pt>
          <cx:pt idx="2930">2</cx:pt>
          <cx:pt idx="2931">2</cx:pt>
          <cx:pt idx="2932">2</cx:pt>
          <cx:pt idx="2933">2</cx:pt>
          <cx:pt idx="2934">2</cx:pt>
          <cx:pt idx="2935">2</cx:pt>
          <cx:pt idx="2936">2</cx:pt>
          <cx:pt idx="2937">2</cx:pt>
          <cx:pt idx="2938">2</cx:pt>
          <cx:pt idx="2939">2</cx:pt>
          <cx:pt idx="2940">2</cx:pt>
          <cx:pt idx="2941">2</cx:pt>
          <cx:pt idx="2942">2</cx:pt>
          <cx:pt idx="2943">2</cx:pt>
          <cx:pt idx="2944">2</cx:pt>
          <cx:pt idx="2945">2</cx:pt>
          <cx:pt idx="2946">2</cx:pt>
          <cx:pt idx="2947">2</cx:pt>
          <cx:pt idx="2948">2</cx:pt>
          <cx:pt idx="2949">2</cx:pt>
          <cx:pt idx="2950">2</cx:pt>
          <cx:pt idx="2951">2</cx:pt>
          <cx:pt idx="2952">2</cx:pt>
          <cx:pt idx="2953">2</cx:pt>
          <cx:pt idx="2954">2</cx:pt>
          <cx:pt idx="2955">2</cx:pt>
          <cx:pt idx="2956">2</cx:pt>
          <cx:pt idx="2957">2</cx:pt>
          <cx:pt idx="2958">2</cx:pt>
          <cx:pt idx="2959">2</cx:pt>
          <cx:pt idx="2960">2</cx:pt>
          <cx:pt idx="2961">2</cx:pt>
          <cx:pt idx="2962">2</cx:pt>
          <cx:pt idx="2963">2</cx:pt>
          <cx:pt idx="2964">2</cx:pt>
          <cx:pt idx="2965">2</cx:pt>
          <cx:pt idx="2966">2</cx:pt>
          <cx:pt idx="2967">2</cx:pt>
          <cx:pt idx="2968">2</cx:pt>
          <cx:pt idx="2969">2</cx:pt>
          <cx:pt idx="2970">2</cx:pt>
          <cx:pt idx="2971">2</cx:pt>
          <cx:pt idx="2972">2</cx:pt>
          <cx:pt idx="2973">2</cx:pt>
          <cx:pt idx="2974">2</cx:pt>
          <cx:pt idx="2975">2</cx:pt>
          <cx:pt idx="2976">2</cx:pt>
          <cx:pt idx="2977">2</cx:pt>
          <cx:pt idx="2978">2</cx:pt>
          <cx:pt idx="2979">2</cx:pt>
          <cx:pt idx="2980">2</cx:pt>
          <cx:pt idx="2981">2</cx:pt>
          <cx:pt idx="2982">2</cx:pt>
          <cx:pt idx="2983">2</cx:pt>
          <cx:pt idx="2984">2</cx:pt>
          <cx:pt idx="2985">2</cx:pt>
          <cx:pt idx="2986">2</cx:pt>
          <cx:pt idx="2987">2</cx:pt>
          <cx:pt idx="2988">2</cx:pt>
          <cx:pt idx="2989">2</cx:pt>
          <cx:pt idx="2990">2</cx:pt>
          <cx:pt idx="2991">2</cx:pt>
          <cx:pt idx="2992">2</cx:pt>
          <cx:pt idx="2993">2</cx:pt>
          <cx:pt idx="2994">2</cx:pt>
          <cx:pt idx="2995">2</cx:pt>
          <cx:pt idx="2996">2</cx:pt>
          <cx:pt idx="2997">2</cx:pt>
          <cx:pt idx="2998">2</cx:pt>
          <cx:pt idx="2999">2</cx:pt>
          <cx:pt idx="3000">2</cx:pt>
          <cx:pt idx="3001">2</cx:pt>
          <cx:pt idx="3002">2</cx:pt>
          <cx:pt idx="3003">2</cx:pt>
          <cx:pt idx="3004">2</cx:pt>
          <cx:pt idx="3005">2</cx:pt>
          <cx:pt idx="3006">2</cx:pt>
          <cx:pt idx="3007">2</cx:pt>
          <cx:pt idx="3008">2</cx:pt>
          <cx:pt idx="3009">2</cx:pt>
          <cx:pt idx="3010">2</cx:pt>
          <cx:pt idx="3011">2</cx:pt>
          <cx:pt idx="3012">2</cx:pt>
          <cx:pt idx="3013">2</cx:pt>
          <cx:pt idx="3014">2</cx:pt>
          <cx:pt idx="3015">2</cx:pt>
          <cx:pt idx="3016">2</cx:pt>
          <cx:pt idx="3017">2</cx:pt>
          <cx:pt idx="3018">2</cx:pt>
          <cx:pt idx="3019">2</cx:pt>
          <cx:pt idx="3020">2</cx:pt>
          <cx:pt idx="3021">2</cx:pt>
          <cx:pt idx="3022">2</cx:pt>
          <cx:pt idx="3023">2</cx:pt>
          <cx:pt idx="3024">2</cx:pt>
          <cx:pt idx="3025">2</cx:pt>
          <cx:pt idx="3026">2</cx:pt>
          <cx:pt idx="3027">2</cx:pt>
          <cx:pt idx="3028">2</cx:pt>
          <cx:pt idx="3029">2</cx:pt>
          <cx:pt idx="3030">2</cx:pt>
          <cx:pt idx="3031">2</cx:pt>
          <cx:pt idx="3032">2</cx:pt>
          <cx:pt idx="3033">2</cx:pt>
          <cx:pt idx="3034">2</cx:pt>
          <cx:pt idx="3035">2</cx:pt>
          <cx:pt idx="3036">2</cx:pt>
          <cx:pt idx="3037">2</cx:pt>
          <cx:pt idx="3038">2</cx:pt>
          <cx:pt idx="3039">2</cx:pt>
          <cx:pt idx="3040">2</cx:pt>
          <cx:pt idx="3041">2</cx:pt>
          <cx:pt idx="3042">2</cx:pt>
          <cx:pt idx="3043">2</cx:pt>
          <cx:pt idx="3044">2</cx:pt>
          <cx:pt idx="3045">2</cx:pt>
          <cx:pt idx="3046">2</cx:pt>
          <cx:pt idx="3047">2</cx:pt>
          <cx:pt idx="3048">2</cx:pt>
          <cx:pt idx="3049">2</cx:pt>
          <cx:pt idx="3050">2</cx:pt>
          <cx:pt idx="3051">2</cx:pt>
          <cx:pt idx="3052">2</cx:pt>
          <cx:pt idx="3053">2</cx:pt>
          <cx:pt idx="3054">2</cx:pt>
          <cx:pt idx="3055">2</cx:pt>
          <cx:pt idx="3056">2</cx:pt>
          <cx:pt idx="3057">2</cx:pt>
          <cx:pt idx="3058">2</cx:pt>
          <cx:pt idx="3059">2</cx:pt>
          <cx:pt idx="3060">2</cx:pt>
          <cx:pt idx="3061">2</cx:pt>
          <cx:pt idx="3062">2</cx:pt>
          <cx:pt idx="3063">2</cx:pt>
          <cx:pt idx="3064">2</cx:pt>
          <cx:pt idx="3065">2</cx:pt>
          <cx:pt idx="3066">2</cx:pt>
          <cx:pt idx="3067">2</cx:pt>
          <cx:pt idx="3068">2</cx:pt>
          <cx:pt idx="3069">2</cx:pt>
          <cx:pt idx="3070">2</cx:pt>
          <cx:pt idx="3071">2</cx:pt>
          <cx:pt idx="3072">2</cx:pt>
          <cx:pt idx="3073">2</cx:pt>
          <cx:pt idx="3074">2</cx:pt>
          <cx:pt idx="3075">2</cx:pt>
          <cx:pt idx="3076">2</cx:pt>
          <cx:pt idx="3077">2</cx:pt>
          <cx:pt idx="3078">2</cx:pt>
          <cx:pt idx="3079">2</cx:pt>
          <cx:pt idx="3080">2</cx:pt>
          <cx:pt idx="3081">2</cx:pt>
          <cx:pt idx="3082">2</cx:pt>
          <cx:pt idx="3083">2</cx:pt>
          <cx:pt idx="3084">2</cx:pt>
          <cx:pt idx="3085">2</cx:pt>
          <cx:pt idx="3086">2</cx:pt>
          <cx:pt idx="3087">2</cx:pt>
          <cx:pt idx="3088">2</cx:pt>
          <cx:pt idx="3089">2</cx:pt>
          <cx:pt idx="3090">2</cx:pt>
          <cx:pt idx="3091">2</cx:pt>
          <cx:pt idx="3092">2</cx:pt>
          <cx:pt idx="3093">2</cx:pt>
          <cx:pt idx="3094">2</cx:pt>
          <cx:pt idx="3095">2</cx:pt>
          <cx:pt idx="3096">2</cx:pt>
          <cx:pt idx="3097">2</cx:pt>
          <cx:pt idx="3098">2</cx:pt>
          <cx:pt idx="3099">2</cx:pt>
          <cx:pt idx="3100">2</cx:pt>
          <cx:pt idx="3101">2</cx:pt>
          <cx:pt idx="3102">2</cx:pt>
          <cx:pt idx="3103">2</cx:pt>
          <cx:pt idx="3104">2</cx:pt>
          <cx:pt idx="3105">2</cx:pt>
          <cx:pt idx="3106">2</cx:pt>
          <cx:pt idx="3107">2</cx:pt>
          <cx:pt idx="3108">2</cx:pt>
          <cx:pt idx="3109">2</cx:pt>
          <cx:pt idx="3110">2</cx:pt>
          <cx:pt idx="3111">2</cx:pt>
          <cx:pt idx="3112">2</cx:pt>
          <cx:pt idx="3113">2</cx:pt>
          <cx:pt idx="3114">2</cx:pt>
          <cx:pt idx="3115">2</cx:pt>
          <cx:pt idx="3116">2</cx:pt>
          <cx:pt idx="3117">2</cx:pt>
          <cx:pt idx="3118">2</cx:pt>
          <cx:pt idx="3119">2</cx:pt>
          <cx:pt idx="3120">2</cx:pt>
          <cx:pt idx="3121">2</cx:pt>
          <cx:pt idx="3122">2</cx:pt>
          <cx:pt idx="3123">2</cx:pt>
          <cx:pt idx="3124">2</cx:pt>
          <cx:pt idx="3125">2</cx:pt>
          <cx:pt idx="3126">2</cx:pt>
          <cx:pt idx="3127">2</cx:pt>
          <cx:pt idx="3128">2</cx:pt>
          <cx:pt idx="3129">2</cx:pt>
          <cx:pt idx="3130">2</cx:pt>
          <cx:pt idx="3131">2</cx:pt>
          <cx:pt idx="3132">2</cx:pt>
          <cx:pt idx="3133">2</cx:pt>
          <cx:pt idx="3134">2</cx:pt>
          <cx:pt idx="3135">2</cx:pt>
          <cx:pt idx="3136">2</cx:pt>
          <cx:pt idx="3137">2</cx:pt>
          <cx:pt idx="3138">2</cx:pt>
          <cx:pt idx="3139">2</cx:pt>
          <cx:pt idx="3140">2</cx:pt>
          <cx:pt idx="3141">2</cx:pt>
          <cx:pt idx="3142">2</cx:pt>
          <cx:pt idx="3143">2</cx:pt>
          <cx:pt idx="3144">2</cx:pt>
          <cx:pt idx="3145">2</cx:pt>
          <cx:pt idx="3146">2</cx:pt>
          <cx:pt idx="3147">2</cx:pt>
          <cx:pt idx="3148">2</cx:pt>
          <cx:pt idx="3149">2</cx:pt>
          <cx:pt idx="3150">2</cx:pt>
          <cx:pt idx="3151">2</cx:pt>
          <cx:pt idx="3152">2</cx:pt>
          <cx:pt idx="3153">2</cx:pt>
          <cx:pt idx="3154">2</cx:pt>
          <cx:pt idx="3155">2</cx:pt>
          <cx:pt idx="3156">2</cx:pt>
          <cx:pt idx="3157">2</cx:pt>
          <cx:pt idx="3158">2</cx:pt>
          <cx:pt idx="3159">2</cx:pt>
          <cx:pt idx="3160">2</cx:pt>
          <cx:pt idx="3161">2</cx:pt>
          <cx:pt idx="3162">2</cx:pt>
          <cx:pt idx="3163">2</cx:pt>
          <cx:pt idx="3164">2</cx:pt>
          <cx:pt idx="3165">2</cx:pt>
          <cx:pt idx="3166">2</cx:pt>
          <cx:pt idx="3167">2</cx:pt>
          <cx:pt idx="3168">20</cx:pt>
          <cx:pt idx="3169">20</cx:pt>
          <cx:pt idx="3170">20</cx:pt>
          <cx:pt idx="3171">20</cx:pt>
          <cx:pt idx="3172">20</cx:pt>
          <cx:pt idx="3173">20</cx:pt>
          <cx:pt idx="3174">20</cx:pt>
          <cx:pt idx="3175">20</cx:pt>
          <cx:pt idx="3176">20</cx:pt>
          <cx:pt idx="3177">20</cx:pt>
          <cx:pt idx="3178">20</cx:pt>
          <cx:pt idx="3179">20</cx:pt>
          <cx:pt idx="3180">20</cx:pt>
          <cx:pt idx="3181">20</cx:pt>
          <cx:pt idx="3182">20</cx:pt>
          <cx:pt idx="3183">20</cx:pt>
          <cx:pt idx="3184">20</cx:pt>
          <cx:pt idx="3185">20</cx:pt>
          <cx:pt idx="3186">20</cx:pt>
          <cx:pt idx="3187">20</cx:pt>
          <cx:pt idx="3188">20</cx:pt>
          <cx:pt idx="3189">20</cx:pt>
          <cx:pt idx="3190">20</cx:pt>
          <cx:pt idx="3191">20</cx:pt>
          <cx:pt idx="3192">20</cx:pt>
          <cx:pt idx="3193">20</cx:pt>
          <cx:pt idx="3194">20</cx:pt>
          <cx:pt idx="3195">20</cx:pt>
          <cx:pt idx="3196">20</cx:pt>
          <cx:pt idx="3197">20</cx:pt>
          <cx:pt idx="3198">20</cx:pt>
          <cx:pt idx="3199">20</cx:pt>
          <cx:pt idx="3200">20</cx:pt>
          <cx:pt idx="3201">20</cx:pt>
          <cx:pt idx="3202">20</cx:pt>
          <cx:pt idx="3203">20</cx:pt>
          <cx:pt idx="3204">20</cx:pt>
          <cx:pt idx="3205">20</cx:pt>
          <cx:pt idx="3206">20</cx:pt>
          <cx:pt idx="3207">20</cx:pt>
          <cx:pt idx="3208">20</cx:pt>
          <cx:pt idx="3209">20</cx:pt>
          <cx:pt idx="3210">20</cx:pt>
          <cx:pt idx="3211">20</cx:pt>
          <cx:pt idx="3212">20</cx:pt>
          <cx:pt idx="3213">20</cx:pt>
          <cx:pt idx="3214">20</cx:pt>
          <cx:pt idx="3215">20</cx:pt>
          <cx:pt idx="3216">20</cx:pt>
          <cx:pt idx="3217">20</cx:pt>
          <cx:pt idx="3218">20</cx:pt>
          <cx:pt idx="3219">20</cx:pt>
          <cx:pt idx="3220">20</cx:pt>
          <cx:pt idx="3221">20</cx:pt>
          <cx:pt idx="3222">20</cx:pt>
          <cx:pt idx="3223">20</cx:pt>
          <cx:pt idx="3224">20</cx:pt>
          <cx:pt idx="3225">20</cx:pt>
          <cx:pt idx="3226">20</cx:pt>
          <cx:pt idx="3227">20</cx:pt>
          <cx:pt idx="3228">20</cx:pt>
          <cx:pt idx="3229">20</cx:pt>
          <cx:pt idx="3230">20</cx:pt>
          <cx:pt idx="3231">20</cx:pt>
          <cx:pt idx="3232">20</cx:pt>
          <cx:pt idx="3233">20</cx:pt>
          <cx:pt idx="3234">20</cx:pt>
          <cx:pt idx="3235">20</cx:pt>
          <cx:pt idx="3236">20</cx:pt>
          <cx:pt idx="3237">20</cx:pt>
          <cx:pt idx="3238">20</cx:pt>
          <cx:pt idx="3239">20</cx:pt>
          <cx:pt idx="3240">20</cx:pt>
          <cx:pt idx="3241">20</cx:pt>
          <cx:pt idx="3242">20</cx:pt>
          <cx:pt idx="3243">20</cx:pt>
          <cx:pt idx="3244">20</cx:pt>
          <cx:pt idx="3245">20</cx:pt>
          <cx:pt idx="3246">20</cx:pt>
          <cx:pt idx="3247">20</cx:pt>
          <cx:pt idx="3248">20</cx:pt>
          <cx:pt idx="3249">20</cx:pt>
          <cx:pt idx="3250">20</cx:pt>
          <cx:pt idx="3251">20</cx:pt>
          <cx:pt idx="3252">20</cx:pt>
          <cx:pt idx="3253">20</cx:pt>
          <cx:pt idx="3254">20</cx:pt>
          <cx:pt idx="3255">20</cx:pt>
          <cx:pt idx="3256">20</cx:pt>
          <cx:pt idx="3257">20</cx:pt>
          <cx:pt idx="3258">20</cx:pt>
          <cx:pt idx="3259">20</cx:pt>
          <cx:pt idx="3260">20</cx:pt>
          <cx:pt idx="3261">20</cx:pt>
          <cx:pt idx="3262">20</cx:pt>
          <cx:pt idx="3263">20</cx:pt>
          <cx:pt idx="3264">20</cx:pt>
          <cx:pt idx="3265">20</cx:pt>
          <cx:pt idx="3266">20</cx:pt>
          <cx:pt idx="3267">20</cx:pt>
          <cx:pt idx="3268">20</cx:pt>
          <cx:pt idx="3269">20</cx:pt>
          <cx:pt idx="3270">20</cx:pt>
          <cx:pt idx="3271">20</cx:pt>
          <cx:pt idx="3272">20</cx:pt>
          <cx:pt idx="3273">20</cx:pt>
          <cx:pt idx="3274">20</cx:pt>
          <cx:pt idx="3275">20</cx:pt>
          <cx:pt idx="3276">20</cx:pt>
          <cx:pt idx="3277">20</cx:pt>
          <cx:pt idx="3278">20</cx:pt>
          <cx:pt idx="3279">20</cx:pt>
          <cx:pt idx="3280">20</cx:pt>
          <cx:pt idx="3281">20</cx:pt>
          <cx:pt idx="3282">20</cx:pt>
          <cx:pt idx="3283">20</cx:pt>
          <cx:pt idx="3284">20</cx:pt>
          <cx:pt idx="3285">20</cx:pt>
          <cx:pt idx="3286">20</cx:pt>
          <cx:pt idx="3287">20</cx:pt>
          <cx:pt idx="3288">20</cx:pt>
          <cx:pt idx="3289">20</cx:pt>
          <cx:pt idx="3290">20</cx:pt>
          <cx:pt idx="3291">20</cx:pt>
          <cx:pt idx="3292">20</cx:pt>
          <cx:pt idx="3293">20</cx:pt>
          <cx:pt idx="3294">20</cx:pt>
          <cx:pt idx="3295">20</cx:pt>
          <cx:pt idx="3296">20</cx:pt>
          <cx:pt idx="3297">20</cx:pt>
          <cx:pt idx="3298">20</cx:pt>
          <cx:pt idx="3299">20</cx:pt>
          <cx:pt idx="3300">20</cx:pt>
          <cx:pt idx="3301">20</cx:pt>
          <cx:pt idx="3302">20</cx:pt>
          <cx:pt idx="3303">20</cx:pt>
          <cx:pt idx="3304">20</cx:pt>
          <cx:pt idx="3305">20</cx:pt>
          <cx:pt idx="3306">20</cx:pt>
          <cx:pt idx="3307">20</cx:pt>
          <cx:pt idx="3308">20</cx:pt>
          <cx:pt idx="3309">20</cx:pt>
          <cx:pt idx="3310">20</cx:pt>
          <cx:pt idx="3311">20</cx:pt>
          <cx:pt idx="3312">20</cx:pt>
          <cx:pt idx="3313">20</cx:pt>
          <cx:pt idx="3314">20</cx:pt>
          <cx:pt idx="3315">20</cx:pt>
          <cx:pt idx="3316">20</cx:pt>
          <cx:pt idx="3317">20</cx:pt>
          <cx:pt idx="3318">20</cx:pt>
          <cx:pt idx="3319">20</cx:pt>
          <cx:pt idx="3320">20</cx:pt>
          <cx:pt idx="3321">20</cx:pt>
          <cx:pt idx="3322">20</cx:pt>
          <cx:pt idx="3323">20</cx:pt>
          <cx:pt idx="3324">20</cx:pt>
          <cx:pt idx="3325">20</cx:pt>
          <cx:pt idx="3326">20</cx:pt>
          <cx:pt idx="3327">20</cx:pt>
          <cx:pt idx="3328">20</cx:pt>
          <cx:pt idx="3329">20</cx:pt>
          <cx:pt idx="3330">20</cx:pt>
          <cx:pt idx="3331">20</cx:pt>
          <cx:pt idx="3332">20</cx:pt>
          <cx:pt idx="3333">20</cx:pt>
          <cx:pt idx="3334">20</cx:pt>
          <cx:pt idx="3335">20</cx:pt>
          <cx:pt idx="3336">20</cx:pt>
          <cx:pt idx="3337">20</cx:pt>
          <cx:pt idx="3338">20</cx:pt>
          <cx:pt idx="3339">20</cx:pt>
          <cx:pt idx="3340">20</cx:pt>
          <cx:pt idx="3341">20</cx:pt>
          <cx:pt idx="3342">20</cx:pt>
          <cx:pt idx="3343">20</cx:pt>
          <cx:pt idx="3344">20</cx:pt>
          <cx:pt idx="3345">20</cx:pt>
          <cx:pt idx="3346">20</cx:pt>
          <cx:pt idx="3347">20</cx:pt>
          <cx:pt idx="3348">20</cx:pt>
          <cx:pt idx="3349">20</cx:pt>
          <cx:pt idx="3350">20</cx:pt>
          <cx:pt idx="3351">20</cx:pt>
          <cx:pt idx="3352">20</cx:pt>
          <cx:pt idx="3353">20</cx:pt>
          <cx:pt idx="3354">20</cx:pt>
          <cx:pt idx="3355">20</cx:pt>
          <cx:pt idx="3356">20</cx:pt>
          <cx:pt idx="3357">20</cx:pt>
          <cx:pt idx="3358">20</cx:pt>
          <cx:pt idx="3359">20</cx:pt>
          <cx:pt idx="3360">20</cx:pt>
          <cx:pt idx="3361">20</cx:pt>
          <cx:pt idx="3362">20</cx:pt>
          <cx:pt idx="3363">20</cx:pt>
          <cx:pt idx="3364">20</cx:pt>
          <cx:pt idx="3365">20</cx:pt>
          <cx:pt idx="3366">20</cx:pt>
          <cx:pt idx="3367">20</cx:pt>
          <cx:pt idx="3368">20</cx:pt>
          <cx:pt idx="3369">20</cx:pt>
          <cx:pt idx="3370">20</cx:pt>
          <cx:pt idx="3371">20</cx:pt>
          <cx:pt idx="3372">20</cx:pt>
          <cx:pt idx="3373">20</cx:pt>
          <cx:pt idx="3374">20</cx:pt>
          <cx:pt idx="3375">20</cx:pt>
          <cx:pt idx="3376">20</cx:pt>
          <cx:pt idx="3377">20</cx:pt>
          <cx:pt idx="3378">20</cx:pt>
          <cx:pt idx="3379">20</cx:pt>
          <cx:pt idx="3380">20</cx:pt>
          <cx:pt idx="3381">20</cx:pt>
          <cx:pt idx="3382">20</cx:pt>
          <cx:pt idx="3383">20</cx:pt>
          <cx:pt idx="3384">20</cx:pt>
          <cx:pt idx="3385">20</cx:pt>
          <cx:pt idx="3386">20</cx:pt>
          <cx:pt idx="3387">20</cx:pt>
          <cx:pt idx="3388">20</cx:pt>
          <cx:pt idx="3389">20</cx:pt>
          <cx:pt idx="3390">20</cx:pt>
          <cx:pt idx="3391">20</cx:pt>
          <cx:pt idx="3392">20</cx:pt>
          <cx:pt idx="3393">20</cx:pt>
          <cx:pt idx="3394">20</cx:pt>
          <cx:pt idx="3395">20</cx:pt>
          <cx:pt idx="3396">20</cx:pt>
          <cx:pt idx="3397">20</cx:pt>
          <cx:pt idx="3398">20</cx:pt>
          <cx:pt idx="3399">20</cx:pt>
          <cx:pt idx="3400">20</cx:pt>
          <cx:pt idx="3401">20</cx:pt>
          <cx:pt idx="3402">20</cx:pt>
          <cx:pt idx="3403">20</cx:pt>
          <cx:pt idx="3404">20</cx:pt>
          <cx:pt idx="3405">20</cx:pt>
          <cx:pt idx="3406">20</cx:pt>
          <cx:pt idx="3407">20</cx:pt>
          <cx:pt idx="3408">20</cx:pt>
          <cx:pt idx="3409">20</cx:pt>
          <cx:pt idx="3410">20</cx:pt>
          <cx:pt idx="3411">20</cx:pt>
          <cx:pt idx="3412">20</cx:pt>
          <cx:pt idx="3413">20</cx:pt>
          <cx:pt idx="3414">20</cx:pt>
          <cx:pt idx="3415">20</cx:pt>
          <cx:pt idx="3416">20</cx:pt>
          <cx:pt idx="3417">20</cx:pt>
          <cx:pt idx="3418">20</cx:pt>
          <cx:pt idx="3419">20</cx:pt>
          <cx:pt idx="3420">20</cx:pt>
          <cx:pt idx="3421">20</cx:pt>
          <cx:pt idx="3422">20</cx:pt>
          <cx:pt idx="3423">20</cx:pt>
          <cx:pt idx="3424">20</cx:pt>
          <cx:pt idx="3425">20</cx:pt>
          <cx:pt idx="3426">20</cx:pt>
          <cx:pt idx="3427">20</cx:pt>
          <cx:pt idx="3428">20</cx:pt>
          <cx:pt idx="3429">20</cx:pt>
          <cx:pt idx="3430">20</cx:pt>
          <cx:pt idx="3431">20</cx:pt>
          <cx:pt idx="3432">20</cx:pt>
          <cx:pt idx="3433">20</cx:pt>
          <cx:pt idx="3434">20</cx:pt>
          <cx:pt idx="3435">20</cx:pt>
          <cx:pt idx="3436">20</cx:pt>
          <cx:pt idx="3437">20</cx:pt>
          <cx:pt idx="3438">20</cx:pt>
          <cx:pt idx="3439">20</cx:pt>
          <cx:pt idx="3440">20</cx:pt>
          <cx:pt idx="3441">20</cx:pt>
          <cx:pt idx="3442">20</cx:pt>
          <cx:pt idx="3443">20</cx:pt>
          <cx:pt idx="3444">20</cx:pt>
          <cx:pt idx="3445">20</cx:pt>
          <cx:pt idx="3446">20</cx:pt>
          <cx:pt idx="3447">20</cx:pt>
          <cx:pt idx="3448">20</cx:pt>
          <cx:pt idx="3449">20</cx:pt>
          <cx:pt idx="3450">20</cx:pt>
          <cx:pt idx="3451">20</cx:pt>
          <cx:pt idx="3452">21</cx:pt>
          <cx:pt idx="3453">21</cx:pt>
          <cx:pt idx="3454">21</cx:pt>
          <cx:pt idx="3455">21</cx:pt>
          <cx:pt idx="3456">21</cx:pt>
          <cx:pt idx="3457">21</cx:pt>
          <cx:pt idx="3458">21</cx:pt>
          <cx:pt idx="3459">21</cx:pt>
          <cx:pt idx="3460">21</cx:pt>
          <cx:pt idx="3461">21</cx:pt>
          <cx:pt idx="3462">21</cx:pt>
          <cx:pt idx="3463">21</cx:pt>
          <cx:pt idx="3464">21</cx:pt>
          <cx:pt idx="3465">21</cx:pt>
          <cx:pt idx="3466">21</cx:pt>
          <cx:pt idx="3467">21</cx:pt>
          <cx:pt idx="3468">21</cx:pt>
          <cx:pt idx="3469">21</cx:pt>
          <cx:pt idx="3470">21</cx:pt>
          <cx:pt idx="3471">21</cx:pt>
          <cx:pt idx="3472">21</cx:pt>
          <cx:pt idx="3473">21</cx:pt>
          <cx:pt idx="3474">21</cx:pt>
          <cx:pt idx="3475">21</cx:pt>
          <cx:pt idx="3476">21</cx:pt>
          <cx:pt idx="3477">21</cx:pt>
          <cx:pt idx="3478">21</cx:pt>
          <cx:pt idx="3479">21</cx:pt>
          <cx:pt idx="3480">21</cx:pt>
          <cx:pt idx="3481">21</cx:pt>
          <cx:pt idx="3482">21</cx:pt>
          <cx:pt idx="3483">21</cx:pt>
          <cx:pt idx="3484">21</cx:pt>
          <cx:pt idx="3485">21</cx:pt>
          <cx:pt idx="3486">21</cx:pt>
          <cx:pt idx="3487">21</cx:pt>
          <cx:pt idx="3488">21</cx:pt>
          <cx:pt idx="3489">21</cx:pt>
          <cx:pt idx="3490">21</cx:pt>
          <cx:pt idx="3491">21</cx:pt>
          <cx:pt idx="3492">21</cx:pt>
          <cx:pt idx="3493">21</cx:pt>
          <cx:pt idx="3494">21</cx:pt>
          <cx:pt idx="3495">21</cx:pt>
          <cx:pt idx="3496">21</cx:pt>
          <cx:pt idx="3497">21</cx:pt>
          <cx:pt idx="3498">21</cx:pt>
          <cx:pt idx="3499">21</cx:pt>
          <cx:pt idx="3500">21</cx:pt>
          <cx:pt idx="3501">21</cx:pt>
          <cx:pt idx="3502">21</cx:pt>
          <cx:pt idx="3503">21</cx:pt>
          <cx:pt idx="3504">21</cx:pt>
          <cx:pt idx="3505">21</cx:pt>
          <cx:pt idx="3506">21</cx:pt>
          <cx:pt idx="3507">21</cx:pt>
          <cx:pt idx="3508">21</cx:pt>
          <cx:pt idx="3509">21</cx:pt>
          <cx:pt idx="3510">21</cx:pt>
          <cx:pt idx="3511">21</cx:pt>
          <cx:pt idx="3512">21</cx:pt>
          <cx:pt idx="3513">21</cx:pt>
          <cx:pt idx="3514">21</cx:pt>
          <cx:pt idx="3515">21</cx:pt>
          <cx:pt idx="3516">21</cx:pt>
          <cx:pt idx="3517">21</cx:pt>
          <cx:pt idx="3518">21</cx:pt>
          <cx:pt idx="3519">21</cx:pt>
          <cx:pt idx="3520">21</cx:pt>
          <cx:pt idx="3521">21</cx:pt>
          <cx:pt idx="3522">21</cx:pt>
          <cx:pt idx="3523">21</cx:pt>
          <cx:pt idx="3524">21</cx:pt>
          <cx:pt idx="3525">21</cx:pt>
          <cx:pt idx="3526">21</cx:pt>
          <cx:pt idx="3527">21</cx:pt>
          <cx:pt idx="3528">21</cx:pt>
          <cx:pt idx="3529">21</cx:pt>
          <cx:pt idx="3530">21</cx:pt>
          <cx:pt idx="3531">21</cx:pt>
          <cx:pt idx="3532">21</cx:pt>
          <cx:pt idx="3533">21</cx:pt>
          <cx:pt idx="3534">21</cx:pt>
          <cx:pt idx="3535">21</cx:pt>
          <cx:pt idx="3536">21</cx:pt>
          <cx:pt idx="3537">21</cx:pt>
          <cx:pt idx="3538">21</cx:pt>
          <cx:pt idx="3539">21</cx:pt>
          <cx:pt idx="3540">21</cx:pt>
          <cx:pt idx="3541">21</cx:pt>
          <cx:pt idx="3542">21</cx:pt>
          <cx:pt idx="3543">21</cx:pt>
          <cx:pt idx="3544">21</cx:pt>
          <cx:pt idx="3545">21</cx:pt>
          <cx:pt idx="3546">21</cx:pt>
          <cx:pt idx="3547">21</cx:pt>
          <cx:pt idx="3548">21</cx:pt>
          <cx:pt idx="3549">21</cx:pt>
          <cx:pt idx="3550">21</cx:pt>
          <cx:pt idx="3551">21</cx:pt>
          <cx:pt idx="3552">21</cx:pt>
          <cx:pt idx="3553">21</cx:pt>
          <cx:pt idx="3554">21</cx:pt>
          <cx:pt idx="3555">21</cx:pt>
          <cx:pt idx="3556">21</cx:pt>
          <cx:pt idx="3557">21</cx:pt>
          <cx:pt idx="3558">21</cx:pt>
          <cx:pt idx="3559">21</cx:pt>
          <cx:pt idx="3560">21</cx:pt>
          <cx:pt idx="3561">21</cx:pt>
          <cx:pt idx="3562">21</cx:pt>
          <cx:pt idx="3563">21</cx:pt>
          <cx:pt idx="3564">21</cx:pt>
          <cx:pt idx="3565">21</cx:pt>
          <cx:pt idx="3566">21</cx:pt>
          <cx:pt idx="3567">21</cx:pt>
          <cx:pt idx="3568">21</cx:pt>
          <cx:pt idx="3569">21</cx:pt>
          <cx:pt idx="3570">21</cx:pt>
          <cx:pt idx="3571">21</cx:pt>
          <cx:pt idx="3572">21</cx:pt>
          <cx:pt idx="3573">21</cx:pt>
          <cx:pt idx="3574">21</cx:pt>
          <cx:pt idx="3575">21</cx:pt>
          <cx:pt idx="3576">21</cx:pt>
          <cx:pt idx="3577">21</cx:pt>
          <cx:pt idx="3578">21</cx:pt>
          <cx:pt idx="3579">21</cx:pt>
          <cx:pt idx="3580">21</cx:pt>
          <cx:pt idx="3581">21</cx:pt>
          <cx:pt idx="3582">21</cx:pt>
          <cx:pt idx="3583">21</cx:pt>
          <cx:pt idx="3584">21</cx:pt>
          <cx:pt idx="3585">21</cx:pt>
          <cx:pt idx="3586">21</cx:pt>
          <cx:pt idx="3587">21</cx:pt>
          <cx:pt idx="3588">21</cx:pt>
          <cx:pt idx="3589">21</cx:pt>
          <cx:pt idx="3590">21</cx:pt>
          <cx:pt idx="3591">21</cx:pt>
          <cx:pt idx="3592">21</cx:pt>
          <cx:pt idx="3593">21</cx:pt>
          <cx:pt idx="3594">21</cx:pt>
          <cx:pt idx="3595">21</cx:pt>
          <cx:pt idx="3596">21</cx:pt>
          <cx:pt idx="3597">21</cx:pt>
          <cx:pt idx="3598">21</cx:pt>
          <cx:pt idx="3599">21</cx:pt>
          <cx:pt idx="3600">21</cx:pt>
          <cx:pt idx="3601">21</cx:pt>
          <cx:pt idx="3602">21</cx:pt>
          <cx:pt idx="3603">21</cx:pt>
          <cx:pt idx="3604">21</cx:pt>
          <cx:pt idx="3605">21</cx:pt>
          <cx:pt idx="3606">21</cx:pt>
          <cx:pt idx="3607">21</cx:pt>
          <cx:pt idx="3608">21</cx:pt>
          <cx:pt idx="3609">21</cx:pt>
          <cx:pt idx="3610">21</cx:pt>
          <cx:pt idx="3611">21</cx:pt>
          <cx:pt idx="3612">21</cx:pt>
          <cx:pt idx="3613">21</cx:pt>
          <cx:pt idx="3614">21</cx:pt>
          <cx:pt idx="3615">21</cx:pt>
          <cx:pt idx="3616">21</cx:pt>
          <cx:pt idx="3617">21</cx:pt>
          <cx:pt idx="3618">21</cx:pt>
          <cx:pt idx="3619">21</cx:pt>
          <cx:pt idx="3620">21</cx:pt>
          <cx:pt idx="3621">21</cx:pt>
          <cx:pt idx="3622">21</cx:pt>
          <cx:pt idx="3623">21</cx:pt>
          <cx:pt idx="3624">21</cx:pt>
          <cx:pt idx="3625">21</cx:pt>
          <cx:pt idx="3626">21</cx:pt>
          <cx:pt idx="3627">21</cx:pt>
          <cx:pt idx="3628">21</cx:pt>
          <cx:pt idx="3629">21</cx:pt>
          <cx:pt idx="3630">21</cx:pt>
          <cx:pt idx="3631">21</cx:pt>
          <cx:pt idx="3632">21</cx:pt>
          <cx:pt idx="3633">21</cx:pt>
          <cx:pt idx="3634">21</cx:pt>
          <cx:pt idx="3635">21</cx:pt>
          <cx:pt idx="3636">21</cx:pt>
          <cx:pt idx="3637">21</cx:pt>
          <cx:pt idx="3638">21</cx:pt>
          <cx:pt idx="3639">21</cx:pt>
          <cx:pt idx="3640">21</cx:pt>
          <cx:pt idx="3641">21</cx:pt>
          <cx:pt idx="3642">21</cx:pt>
          <cx:pt idx="3643">21</cx:pt>
          <cx:pt idx="3644">21</cx:pt>
          <cx:pt idx="3645">21</cx:pt>
          <cx:pt idx="3646">21</cx:pt>
          <cx:pt idx="3647">21</cx:pt>
          <cx:pt idx="3648">21</cx:pt>
          <cx:pt idx="3649">21</cx:pt>
          <cx:pt idx="3650">21</cx:pt>
          <cx:pt idx="3651">21</cx:pt>
          <cx:pt idx="3652">21</cx:pt>
          <cx:pt idx="3653">21</cx:pt>
          <cx:pt idx="3654">21</cx:pt>
          <cx:pt idx="3655">21</cx:pt>
          <cx:pt idx="3656">21</cx:pt>
          <cx:pt idx="3657">21</cx:pt>
          <cx:pt idx="3658">21</cx:pt>
          <cx:pt idx="3659">21</cx:pt>
          <cx:pt idx="3660">21</cx:pt>
          <cx:pt idx="3661">21</cx:pt>
          <cx:pt idx="3662">21</cx:pt>
          <cx:pt idx="3663">21</cx:pt>
          <cx:pt idx="3664">21</cx:pt>
          <cx:pt idx="3665">21</cx:pt>
          <cx:pt idx="3666">21</cx:pt>
          <cx:pt idx="3667">21</cx:pt>
          <cx:pt idx="3668">21</cx:pt>
          <cx:pt idx="3669">21</cx:pt>
          <cx:pt idx="3670">21</cx:pt>
          <cx:pt idx="3671">21</cx:pt>
          <cx:pt idx="3672">21</cx:pt>
          <cx:pt idx="3673">21</cx:pt>
          <cx:pt idx="3674">21</cx:pt>
          <cx:pt idx="3675">21</cx:pt>
          <cx:pt idx="3676">21</cx:pt>
          <cx:pt idx="3677">21</cx:pt>
          <cx:pt idx="3678">21</cx:pt>
          <cx:pt idx="3679">21</cx:pt>
          <cx:pt idx="3680">21</cx:pt>
          <cx:pt idx="3681">21</cx:pt>
          <cx:pt idx="3682">21</cx:pt>
          <cx:pt idx="3683">21</cx:pt>
          <cx:pt idx="3684">21</cx:pt>
          <cx:pt idx="3685">21</cx:pt>
          <cx:pt idx="3686">21</cx:pt>
          <cx:pt idx="3687">21</cx:pt>
          <cx:pt idx="3688">21</cx:pt>
          <cx:pt idx="3689">21</cx:pt>
          <cx:pt idx="3690">21</cx:pt>
          <cx:pt idx="3691">21</cx:pt>
          <cx:pt idx="3692">21</cx:pt>
          <cx:pt idx="3693">21</cx:pt>
          <cx:pt idx="3694">21</cx:pt>
          <cx:pt idx="3695">21</cx:pt>
          <cx:pt idx="3696">21</cx:pt>
          <cx:pt idx="3697">21</cx:pt>
          <cx:pt idx="3698">21</cx:pt>
          <cx:pt idx="3699">21</cx:pt>
          <cx:pt idx="3700">21</cx:pt>
          <cx:pt idx="3701">21</cx:pt>
          <cx:pt idx="3702">21</cx:pt>
          <cx:pt idx="3703">21</cx:pt>
          <cx:pt idx="3704">21</cx:pt>
          <cx:pt idx="3705">21</cx:pt>
          <cx:pt idx="3706">21</cx:pt>
          <cx:pt idx="3707">21</cx:pt>
          <cx:pt idx="3708">21</cx:pt>
          <cx:pt idx="3709">21</cx:pt>
          <cx:pt idx="3710">21</cx:pt>
          <cx:pt idx="3711">21</cx:pt>
          <cx:pt idx="3712">21</cx:pt>
          <cx:pt idx="3713">21</cx:pt>
          <cx:pt idx="3714">21</cx:pt>
          <cx:pt idx="3715">21</cx:pt>
          <cx:pt idx="3716">21</cx:pt>
          <cx:pt idx="3717">21</cx:pt>
          <cx:pt idx="3718">21</cx:pt>
          <cx:pt idx="3719">21</cx:pt>
          <cx:pt idx="3720">21</cx:pt>
          <cx:pt idx="3721">21</cx:pt>
          <cx:pt idx="3722">21</cx:pt>
          <cx:pt idx="3723">21</cx:pt>
          <cx:pt idx="3724">21</cx:pt>
          <cx:pt idx="3725">21</cx:pt>
          <cx:pt idx="3726">21</cx:pt>
          <cx:pt idx="3727">21</cx:pt>
          <cx:pt idx="3728">21</cx:pt>
          <cx:pt idx="3729">21</cx:pt>
          <cx:pt idx="3730">21</cx:pt>
          <cx:pt idx="3731">21</cx:pt>
          <cx:pt idx="3732">21</cx:pt>
          <cx:pt idx="3733">21</cx:pt>
          <cx:pt idx="3734">21</cx:pt>
          <cx:pt idx="3735">21</cx:pt>
          <cx:pt idx="3736">21</cx:pt>
          <cx:pt idx="3737">21</cx:pt>
          <cx:pt idx="3738">21</cx:pt>
          <cx:pt idx="3739">21</cx:pt>
          <cx:pt idx="3740">21</cx:pt>
          <cx:pt idx="3741">21</cx:pt>
          <cx:pt idx="3742">21</cx:pt>
          <cx:pt idx="3743">21</cx:pt>
          <cx:pt idx="3744">21</cx:pt>
          <cx:pt idx="3745">21</cx:pt>
          <cx:pt idx="3746">21</cx:pt>
          <cx:pt idx="3747">21</cx:pt>
          <cx:pt idx="3748">21</cx:pt>
          <cx:pt idx="3749">21</cx:pt>
          <cx:pt idx="3750">21</cx:pt>
          <cx:pt idx="3751">21</cx:pt>
          <cx:pt idx="3752">21</cx:pt>
          <cx:pt idx="3753">21</cx:pt>
          <cx:pt idx="3754">21</cx:pt>
          <cx:pt idx="3755">21</cx:pt>
          <cx:pt idx="3756">21</cx:pt>
          <cx:pt idx="3757">21</cx:pt>
          <cx:pt idx="3758">21</cx:pt>
          <cx:pt idx="3759">21</cx:pt>
          <cx:pt idx="3760">21</cx:pt>
          <cx:pt idx="3761">21</cx:pt>
          <cx:pt idx="3762">21</cx:pt>
          <cx:pt idx="3763">21</cx:pt>
          <cx:pt idx="3764">21</cx:pt>
          <cx:pt idx="3765">21</cx:pt>
          <cx:pt idx="3766">21</cx:pt>
          <cx:pt idx="3767">21</cx:pt>
          <cx:pt idx="3768">21</cx:pt>
          <cx:pt idx="3769">21</cx:pt>
          <cx:pt idx="3770">21</cx:pt>
          <cx:pt idx="3771">21</cx:pt>
          <cx:pt idx="3772">21</cx:pt>
          <cx:pt idx="3773">21</cx:pt>
          <cx:pt idx="3774">21</cx:pt>
          <cx:pt idx="3775">21</cx:pt>
          <cx:pt idx="3776">21</cx:pt>
          <cx:pt idx="3777">21</cx:pt>
          <cx:pt idx="3778">21</cx:pt>
          <cx:pt idx="3779">21</cx:pt>
          <cx:pt idx="3780">21</cx:pt>
          <cx:pt idx="3781">21</cx:pt>
          <cx:pt idx="3782">21</cx:pt>
          <cx:pt idx="3783">21</cx:pt>
          <cx:pt idx="3784">21</cx:pt>
          <cx:pt idx="3785">21</cx:pt>
          <cx:pt idx="3786">21</cx:pt>
          <cx:pt idx="3787">21</cx:pt>
          <cx:pt idx="3788">21</cx:pt>
          <cx:pt idx="3789">21</cx:pt>
          <cx:pt idx="3790">21</cx:pt>
          <cx:pt idx="3791">21</cx:pt>
          <cx:pt idx="3792">21</cx:pt>
          <cx:pt idx="3793">21</cx:pt>
          <cx:pt idx="3794">21</cx:pt>
          <cx:pt idx="3795">21</cx:pt>
          <cx:pt idx="3796">21</cx:pt>
          <cx:pt idx="3797">21</cx:pt>
          <cx:pt idx="3798">22</cx:pt>
          <cx:pt idx="3799">22</cx:pt>
          <cx:pt idx="3800">22</cx:pt>
          <cx:pt idx="3801">22</cx:pt>
          <cx:pt idx="3802">22</cx:pt>
          <cx:pt idx="3803">22</cx:pt>
          <cx:pt idx="3804">22</cx:pt>
          <cx:pt idx="3805">22</cx:pt>
          <cx:pt idx="3806">22</cx:pt>
          <cx:pt idx="3807">22</cx:pt>
          <cx:pt idx="3808">22</cx:pt>
          <cx:pt idx="3809">22</cx:pt>
          <cx:pt idx="3810">22</cx:pt>
          <cx:pt idx="3811">22</cx:pt>
          <cx:pt idx="3812">22</cx:pt>
          <cx:pt idx="3813">22</cx:pt>
          <cx:pt idx="3814">22</cx:pt>
          <cx:pt idx="3815">22</cx:pt>
          <cx:pt idx="3816">22</cx:pt>
          <cx:pt idx="3817">22</cx:pt>
          <cx:pt idx="3818">22</cx:pt>
          <cx:pt idx="3819">22</cx:pt>
          <cx:pt idx="3820">22</cx:pt>
          <cx:pt idx="3821">22</cx:pt>
          <cx:pt idx="3822">22</cx:pt>
          <cx:pt idx="3823">22</cx:pt>
          <cx:pt idx="3824">22</cx:pt>
          <cx:pt idx="3825">22</cx:pt>
          <cx:pt idx="3826">22</cx:pt>
          <cx:pt idx="3827">22</cx:pt>
          <cx:pt idx="3828">22</cx:pt>
          <cx:pt idx="3829">22</cx:pt>
          <cx:pt idx="3830">22</cx:pt>
          <cx:pt idx="3831">22</cx:pt>
          <cx:pt idx="3832">22</cx:pt>
          <cx:pt idx="3833">22</cx:pt>
          <cx:pt idx="3834">22</cx:pt>
          <cx:pt idx="3835">22</cx:pt>
          <cx:pt idx="3836">22</cx:pt>
          <cx:pt idx="3837">22</cx:pt>
          <cx:pt idx="3838">22</cx:pt>
          <cx:pt idx="3839">22</cx:pt>
          <cx:pt idx="3840">22</cx:pt>
          <cx:pt idx="3841">22</cx:pt>
          <cx:pt idx="3842">22</cx:pt>
          <cx:pt idx="3843">22</cx:pt>
          <cx:pt idx="3844">22</cx:pt>
          <cx:pt idx="3845">22</cx:pt>
          <cx:pt idx="3846">22</cx:pt>
          <cx:pt idx="3847">22</cx:pt>
          <cx:pt idx="3848">22</cx:pt>
          <cx:pt idx="3849">22</cx:pt>
          <cx:pt idx="3850">22</cx:pt>
          <cx:pt idx="3851">22</cx:pt>
          <cx:pt idx="3852">22</cx:pt>
          <cx:pt idx="3853">22</cx:pt>
          <cx:pt idx="3854">22</cx:pt>
          <cx:pt idx="3855">22</cx:pt>
          <cx:pt idx="3856">22</cx:pt>
          <cx:pt idx="3857">22</cx:pt>
          <cx:pt idx="3858">22</cx:pt>
          <cx:pt idx="3859">22</cx:pt>
          <cx:pt idx="3860">22</cx:pt>
          <cx:pt idx="3861">22</cx:pt>
          <cx:pt idx="3862">22</cx:pt>
          <cx:pt idx="3863">22</cx:pt>
          <cx:pt idx="3864">22</cx:pt>
          <cx:pt idx="3865">22</cx:pt>
          <cx:pt idx="3866">22</cx:pt>
          <cx:pt idx="3867">22</cx:pt>
          <cx:pt idx="3868">22</cx:pt>
          <cx:pt idx="3869">22</cx:pt>
          <cx:pt idx="3870">22</cx:pt>
          <cx:pt idx="3871">22</cx:pt>
          <cx:pt idx="3872">22</cx:pt>
          <cx:pt idx="3873">22</cx:pt>
          <cx:pt idx="3874">22</cx:pt>
          <cx:pt idx="3875">22</cx:pt>
          <cx:pt idx="3876">22</cx:pt>
          <cx:pt idx="3877">22</cx:pt>
          <cx:pt idx="3878">22</cx:pt>
          <cx:pt idx="3879">22</cx:pt>
          <cx:pt idx="3880">22</cx:pt>
          <cx:pt idx="3881">22</cx:pt>
          <cx:pt idx="3882">22</cx:pt>
          <cx:pt idx="3883">22</cx:pt>
          <cx:pt idx="3884">22</cx:pt>
          <cx:pt idx="3885">22</cx:pt>
          <cx:pt idx="3886">22</cx:pt>
          <cx:pt idx="3887">22</cx:pt>
          <cx:pt idx="3888">22</cx:pt>
          <cx:pt idx="3889">22</cx:pt>
          <cx:pt idx="3890">22</cx:pt>
          <cx:pt idx="3891">22</cx:pt>
          <cx:pt idx="3892">22</cx:pt>
          <cx:pt idx="3893">22</cx:pt>
          <cx:pt idx="3894">22</cx:pt>
          <cx:pt idx="3895">22</cx:pt>
          <cx:pt idx="3896">22</cx:pt>
          <cx:pt idx="3897">22</cx:pt>
          <cx:pt idx="3898">22</cx:pt>
          <cx:pt idx="3899">22</cx:pt>
          <cx:pt idx="3900">22</cx:pt>
          <cx:pt idx="3901">22</cx:pt>
          <cx:pt idx="3902">22</cx:pt>
          <cx:pt idx="3903">22</cx:pt>
          <cx:pt idx="3904">22</cx:pt>
          <cx:pt idx="3905">22</cx:pt>
          <cx:pt idx="3906">22</cx:pt>
          <cx:pt idx="3907">22</cx:pt>
          <cx:pt idx="3908">22</cx:pt>
          <cx:pt idx="3909">22</cx:pt>
          <cx:pt idx="3910">22</cx:pt>
          <cx:pt idx="3911">22</cx:pt>
          <cx:pt idx="3912">22</cx:pt>
          <cx:pt idx="3913">22</cx:pt>
          <cx:pt idx="3914">22</cx:pt>
          <cx:pt idx="3915">22</cx:pt>
          <cx:pt idx="3916">22</cx:pt>
          <cx:pt idx="3917">22</cx:pt>
          <cx:pt idx="3918">22</cx:pt>
          <cx:pt idx="3919">22</cx:pt>
          <cx:pt idx="3920">22</cx:pt>
          <cx:pt idx="3921">22</cx:pt>
          <cx:pt idx="3922">22</cx:pt>
          <cx:pt idx="3923">22</cx:pt>
          <cx:pt idx="3924">22</cx:pt>
          <cx:pt idx="3925">22</cx:pt>
          <cx:pt idx="3926">22</cx:pt>
          <cx:pt idx="3927">22</cx:pt>
          <cx:pt idx="3928">22</cx:pt>
          <cx:pt idx="3929">22</cx:pt>
          <cx:pt idx="3930">22</cx:pt>
          <cx:pt idx="3931">22</cx:pt>
          <cx:pt idx="3932">22</cx:pt>
          <cx:pt idx="3933">22</cx:pt>
          <cx:pt idx="3934">22</cx:pt>
          <cx:pt idx="3935">22</cx:pt>
          <cx:pt idx="3936">22</cx:pt>
          <cx:pt idx="3937">22</cx:pt>
          <cx:pt idx="3938">22</cx:pt>
          <cx:pt idx="3939">22</cx:pt>
          <cx:pt idx="3940">22</cx:pt>
          <cx:pt idx="3941">22</cx:pt>
          <cx:pt idx="3942">22</cx:pt>
          <cx:pt idx="3943">22</cx:pt>
          <cx:pt idx="3944">22</cx:pt>
          <cx:pt idx="3945">22</cx:pt>
          <cx:pt idx="3946">22</cx:pt>
          <cx:pt idx="3947">22</cx:pt>
          <cx:pt idx="3948">22</cx:pt>
          <cx:pt idx="3949">22</cx:pt>
          <cx:pt idx="3950">22</cx:pt>
          <cx:pt idx="3951">22</cx:pt>
          <cx:pt idx="3952">22</cx:pt>
          <cx:pt idx="3953">22</cx:pt>
          <cx:pt idx="3954">22</cx:pt>
          <cx:pt idx="3955">22</cx:pt>
          <cx:pt idx="3956">22</cx:pt>
          <cx:pt idx="3957">22</cx:pt>
          <cx:pt idx="3958">22</cx:pt>
          <cx:pt idx="3959">22</cx:pt>
          <cx:pt idx="3960">22</cx:pt>
          <cx:pt idx="3961">22</cx:pt>
          <cx:pt idx="3962">22</cx:pt>
          <cx:pt idx="3963">22</cx:pt>
          <cx:pt idx="3964">22</cx:pt>
          <cx:pt idx="3965">22</cx:pt>
          <cx:pt idx="3966">22</cx:pt>
          <cx:pt idx="3967">22</cx:pt>
          <cx:pt idx="3968">22</cx:pt>
          <cx:pt idx="3969">22</cx:pt>
          <cx:pt idx="3970">22</cx:pt>
          <cx:pt idx="3971">22</cx:pt>
          <cx:pt idx="3972">22</cx:pt>
          <cx:pt idx="3973">22</cx:pt>
          <cx:pt idx="3974">22</cx:pt>
          <cx:pt idx="3975">22</cx:pt>
          <cx:pt idx="3976">22</cx:pt>
          <cx:pt idx="3977">22</cx:pt>
          <cx:pt idx="3978">22</cx:pt>
          <cx:pt idx="3979">22</cx:pt>
          <cx:pt idx="3980">22</cx:pt>
          <cx:pt idx="3981">22</cx:pt>
          <cx:pt idx="3982">22</cx:pt>
          <cx:pt idx="3983">22</cx:pt>
          <cx:pt idx="3984">22</cx:pt>
          <cx:pt idx="3985">22</cx:pt>
          <cx:pt idx="3986">22</cx:pt>
          <cx:pt idx="3987">22</cx:pt>
          <cx:pt idx="3988">22</cx:pt>
          <cx:pt idx="3989">22</cx:pt>
          <cx:pt idx="3990">22</cx:pt>
          <cx:pt idx="3991">22</cx:pt>
          <cx:pt idx="3992">22</cx:pt>
          <cx:pt idx="3993">22</cx:pt>
          <cx:pt idx="3994">22</cx:pt>
          <cx:pt idx="3995">22</cx:pt>
          <cx:pt idx="3996">22</cx:pt>
          <cx:pt idx="3997">22</cx:pt>
          <cx:pt idx="3998">22</cx:pt>
          <cx:pt idx="3999">22</cx:pt>
          <cx:pt idx="4000">22</cx:pt>
          <cx:pt idx="4001">22</cx:pt>
          <cx:pt idx="4002">22</cx:pt>
          <cx:pt idx="4003">22</cx:pt>
          <cx:pt idx="4004">22</cx:pt>
          <cx:pt idx="4005">22</cx:pt>
          <cx:pt idx="4006">22</cx:pt>
          <cx:pt idx="4007">22</cx:pt>
          <cx:pt idx="4008">22</cx:pt>
          <cx:pt idx="4009">22</cx:pt>
          <cx:pt idx="4010">22</cx:pt>
          <cx:pt idx="4011">22</cx:pt>
          <cx:pt idx="4012">22</cx:pt>
          <cx:pt idx="4013">22</cx:pt>
          <cx:pt idx="4014">22</cx:pt>
          <cx:pt idx="4015">22</cx:pt>
          <cx:pt idx="4016">22</cx:pt>
          <cx:pt idx="4017">22</cx:pt>
          <cx:pt idx="4018">22</cx:pt>
          <cx:pt idx="4019">22</cx:pt>
          <cx:pt idx="4020">22</cx:pt>
          <cx:pt idx="4021">22</cx:pt>
          <cx:pt idx="4022">22</cx:pt>
          <cx:pt idx="4023">22</cx:pt>
          <cx:pt idx="4024">22</cx:pt>
          <cx:pt idx="4025">22</cx:pt>
          <cx:pt idx="4026">22</cx:pt>
          <cx:pt idx="4027">22</cx:pt>
          <cx:pt idx="4028">22</cx:pt>
          <cx:pt idx="4029">22</cx:pt>
          <cx:pt idx="4030">22</cx:pt>
          <cx:pt idx="4031">22</cx:pt>
          <cx:pt idx="4032">22</cx:pt>
          <cx:pt idx="4033">22</cx:pt>
          <cx:pt idx="4034">22</cx:pt>
          <cx:pt idx="4035">22</cx:pt>
          <cx:pt idx="4036">22</cx:pt>
          <cx:pt idx="4037">22</cx:pt>
          <cx:pt idx="4038">22</cx:pt>
          <cx:pt idx="4039">22</cx:pt>
          <cx:pt idx="4040">22</cx:pt>
          <cx:pt idx="4041">22</cx:pt>
          <cx:pt idx="4042">22</cx:pt>
          <cx:pt idx="4043">22</cx:pt>
          <cx:pt idx="4044">22</cx:pt>
          <cx:pt idx="4045">22</cx:pt>
          <cx:pt idx="4046">22</cx:pt>
          <cx:pt idx="4047">22</cx:pt>
          <cx:pt idx="4048">22</cx:pt>
          <cx:pt idx="4049">22</cx:pt>
          <cx:pt idx="4050">22</cx:pt>
          <cx:pt idx="4051">22</cx:pt>
          <cx:pt idx="4052">22</cx:pt>
          <cx:pt idx="4053">22</cx:pt>
          <cx:pt idx="4054">22</cx:pt>
          <cx:pt idx="4055">22</cx:pt>
          <cx:pt idx="4056">22</cx:pt>
          <cx:pt idx="4057">22</cx:pt>
          <cx:pt idx="4058">22</cx:pt>
          <cx:pt idx="4059">22</cx:pt>
          <cx:pt idx="4060">22</cx:pt>
          <cx:pt idx="4061">22</cx:pt>
          <cx:pt idx="4062">22</cx:pt>
          <cx:pt idx="4063">22</cx:pt>
          <cx:pt idx="4064">22</cx:pt>
          <cx:pt idx="4065">22</cx:pt>
          <cx:pt idx="4066">22</cx:pt>
          <cx:pt idx="4067">22</cx:pt>
          <cx:pt idx="4068">22</cx:pt>
          <cx:pt idx="4069">22</cx:pt>
          <cx:pt idx="4070">22</cx:pt>
          <cx:pt idx="4071">22</cx:pt>
          <cx:pt idx="4072">22</cx:pt>
          <cx:pt idx="4073">22</cx:pt>
          <cx:pt idx="4074">22</cx:pt>
          <cx:pt idx="4075">22</cx:pt>
          <cx:pt idx="4076">22</cx:pt>
          <cx:pt idx="4077">22</cx:pt>
          <cx:pt idx="4078">22</cx:pt>
          <cx:pt idx="4079">22</cx:pt>
          <cx:pt idx="4080">22</cx:pt>
          <cx:pt idx="4081">22</cx:pt>
          <cx:pt idx="4082">22</cx:pt>
          <cx:pt idx="4083">22</cx:pt>
          <cx:pt idx="4084">22</cx:pt>
          <cx:pt idx="4085">22</cx:pt>
          <cx:pt idx="4086">22</cx:pt>
          <cx:pt idx="4087">22</cx:pt>
          <cx:pt idx="4088">22</cx:pt>
          <cx:pt idx="4089">22</cx:pt>
          <cx:pt idx="4090">22</cx:pt>
          <cx:pt idx="4091">22</cx:pt>
          <cx:pt idx="4092">22</cx:pt>
          <cx:pt idx="4093">22</cx:pt>
          <cx:pt idx="4094">22</cx:pt>
          <cx:pt idx="4095">22</cx:pt>
          <cx:pt idx="4096">22</cx:pt>
          <cx:pt idx="4097">22</cx:pt>
          <cx:pt idx="4098">22</cx:pt>
          <cx:pt idx="4099">22</cx:pt>
          <cx:pt idx="4100">22</cx:pt>
          <cx:pt idx="4101">22</cx:pt>
          <cx:pt idx="4102">22</cx:pt>
          <cx:pt idx="4103">22</cx:pt>
          <cx:pt idx="4104">22</cx:pt>
          <cx:pt idx="4105">22</cx:pt>
          <cx:pt idx="4106">22</cx:pt>
          <cx:pt idx="4107">22</cx:pt>
          <cx:pt idx="4108">22</cx:pt>
          <cx:pt idx="4109">22</cx:pt>
          <cx:pt idx="4110">22</cx:pt>
          <cx:pt idx="4111">22</cx:pt>
          <cx:pt idx="4112">22</cx:pt>
          <cx:pt idx="4113">22</cx:pt>
          <cx:pt idx="4114">22</cx:pt>
          <cx:pt idx="4115">22</cx:pt>
          <cx:pt idx="4116">22</cx:pt>
          <cx:pt idx="4117">22</cx:pt>
          <cx:pt idx="4118">22</cx:pt>
          <cx:pt idx="4119">22</cx:pt>
          <cx:pt idx="4120">22</cx:pt>
          <cx:pt idx="4121">22</cx:pt>
          <cx:pt idx="4122">22</cx:pt>
          <cx:pt idx="4123">22</cx:pt>
          <cx:pt idx="4124">22</cx:pt>
          <cx:pt idx="4125">22</cx:pt>
          <cx:pt idx="4126">22</cx:pt>
          <cx:pt idx="4127">22</cx:pt>
          <cx:pt idx="4128">22</cx:pt>
          <cx:pt idx="4129">22</cx:pt>
          <cx:pt idx="4130">22</cx:pt>
          <cx:pt idx="4131">22</cx:pt>
          <cx:pt idx="4132">22</cx:pt>
          <cx:pt idx="4133">22</cx:pt>
          <cx:pt idx="4134">22</cx:pt>
          <cx:pt idx="4135">22</cx:pt>
          <cx:pt idx="4136">22</cx:pt>
          <cx:pt idx="4137">22</cx:pt>
          <cx:pt idx="4138">22</cx:pt>
          <cx:pt idx="4139">22</cx:pt>
          <cx:pt idx="4140">22</cx:pt>
          <cx:pt idx="4141">22</cx:pt>
          <cx:pt idx="4142">22</cx:pt>
          <cx:pt idx="4143">22</cx:pt>
          <cx:pt idx="4144">22</cx:pt>
          <cx:pt idx="4145">22</cx:pt>
          <cx:pt idx="4146">22</cx:pt>
          <cx:pt idx="4147">22</cx:pt>
          <cx:pt idx="4148">22</cx:pt>
          <cx:pt idx="4149">22</cx:pt>
          <cx:pt idx="4150">22</cx:pt>
          <cx:pt idx="4151">22</cx:pt>
          <cx:pt idx="4152">22</cx:pt>
          <cx:pt idx="4153">22</cx:pt>
          <cx:pt idx="4154">22</cx:pt>
          <cx:pt idx="4155">22</cx:pt>
          <cx:pt idx="4156">22</cx:pt>
          <cx:pt idx="4157">22</cx:pt>
          <cx:pt idx="4158">22</cx:pt>
          <cx:pt idx="4159">22</cx:pt>
          <cx:pt idx="4160">22</cx:pt>
          <cx:pt idx="4161">22</cx:pt>
          <cx:pt idx="4162">22</cx:pt>
          <cx:pt idx="4163">22</cx:pt>
          <cx:pt idx="4164">22</cx:pt>
          <cx:pt idx="4165">22</cx:pt>
          <cx:pt idx="4166">22</cx:pt>
          <cx:pt idx="4167">22</cx:pt>
          <cx:pt idx="4168">22</cx:pt>
          <cx:pt idx="4169">22</cx:pt>
          <cx:pt idx="4170">22</cx:pt>
          <cx:pt idx="4171">22</cx:pt>
          <cx:pt idx="4172">22</cx:pt>
          <cx:pt idx="4173">22</cx:pt>
          <cx:pt idx="4174">22</cx:pt>
          <cx:pt idx="4175">22</cx:pt>
          <cx:pt idx="4176">22</cx:pt>
          <cx:pt idx="4177">22</cx:pt>
          <cx:pt idx="4178">22</cx:pt>
          <cx:pt idx="4179">22</cx:pt>
          <cx:pt idx="4180">22</cx:pt>
          <cx:pt idx="4181">22</cx:pt>
          <cx:pt idx="4182">22</cx:pt>
          <cx:pt idx="4183">22</cx:pt>
          <cx:pt idx="4184">22</cx:pt>
          <cx:pt idx="4185">22</cx:pt>
          <cx:pt idx="4186">22</cx:pt>
          <cx:pt idx="4187">22</cx:pt>
          <cx:pt idx="4188">22</cx:pt>
          <cx:pt idx="4189">22</cx:pt>
          <cx:pt idx="4190">22</cx:pt>
          <cx:pt idx="4191">22</cx:pt>
          <cx:pt idx="4192">22</cx:pt>
          <cx:pt idx="4193">23</cx:pt>
          <cx:pt idx="4194">23</cx:pt>
          <cx:pt idx="4195">23</cx:pt>
          <cx:pt idx="4196">23</cx:pt>
          <cx:pt idx="4197">23</cx:pt>
          <cx:pt idx="4198">23</cx:pt>
          <cx:pt idx="4199">23</cx:pt>
          <cx:pt idx="4200">23</cx:pt>
          <cx:pt idx="4201">23</cx:pt>
          <cx:pt idx="4202">23</cx:pt>
          <cx:pt idx="4203">23</cx:pt>
          <cx:pt idx="4204">23</cx:pt>
          <cx:pt idx="4205">23</cx:pt>
          <cx:pt idx="4206">23</cx:pt>
          <cx:pt idx="4207">23</cx:pt>
          <cx:pt idx="4208">23</cx:pt>
          <cx:pt idx="4209">23</cx:pt>
          <cx:pt idx="4210">23</cx:pt>
          <cx:pt idx="4211">23</cx:pt>
          <cx:pt idx="4212">23</cx:pt>
          <cx:pt idx="4213">23</cx:pt>
          <cx:pt idx="4214">23</cx:pt>
          <cx:pt idx="4215">23</cx:pt>
          <cx:pt idx="4216">23</cx:pt>
          <cx:pt idx="4217">23</cx:pt>
          <cx:pt idx="4218">23</cx:pt>
          <cx:pt idx="4219">23</cx:pt>
          <cx:pt idx="4220">23</cx:pt>
          <cx:pt idx="4221">23</cx:pt>
          <cx:pt idx="4222">23</cx:pt>
          <cx:pt idx="4223">23</cx:pt>
          <cx:pt idx="4224">23</cx:pt>
          <cx:pt idx="4225">23</cx:pt>
          <cx:pt idx="4226">23</cx:pt>
          <cx:pt idx="4227">23</cx:pt>
          <cx:pt idx="4228">23</cx:pt>
          <cx:pt idx="4229">23</cx:pt>
          <cx:pt idx="4230">23</cx:pt>
          <cx:pt idx="4231">23</cx:pt>
          <cx:pt idx="4232">23</cx:pt>
          <cx:pt idx="4233">23</cx:pt>
          <cx:pt idx="4234">23</cx:pt>
          <cx:pt idx="4235">23</cx:pt>
          <cx:pt idx="4236">23</cx:pt>
          <cx:pt idx="4237">23</cx:pt>
          <cx:pt idx="4238">23</cx:pt>
          <cx:pt idx="4239">23</cx:pt>
          <cx:pt idx="4240">23</cx:pt>
          <cx:pt idx="4241">23</cx:pt>
          <cx:pt idx="4242">23</cx:pt>
          <cx:pt idx="4243">23</cx:pt>
          <cx:pt idx="4244">23</cx:pt>
          <cx:pt idx="4245">23</cx:pt>
          <cx:pt idx="4246">23</cx:pt>
          <cx:pt idx="4247">23</cx:pt>
          <cx:pt idx="4248">23</cx:pt>
          <cx:pt idx="4249">23</cx:pt>
          <cx:pt idx="4250">23</cx:pt>
          <cx:pt idx="4251">23</cx:pt>
          <cx:pt idx="4252">23</cx:pt>
          <cx:pt idx="4253">23</cx:pt>
          <cx:pt idx="4254">23</cx:pt>
          <cx:pt idx="4255">23</cx:pt>
          <cx:pt idx="4256">23</cx:pt>
          <cx:pt idx="4257">23</cx:pt>
          <cx:pt idx="4258">23</cx:pt>
          <cx:pt idx="4259">23</cx:pt>
          <cx:pt idx="4260">23</cx:pt>
          <cx:pt idx="4261">23</cx:pt>
          <cx:pt idx="4262">23</cx:pt>
          <cx:pt idx="4263">23</cx:pt>
          <cx:pt idx="4264">23</cx:pt>
          <cx:pt idx="4265">23</cx:pt>
          <cx:pt idx="4266">23</cx:pt>
          <cx:pt idx="4267">23</cx:pt>
          <cx:pt idx="4268">23</cx:pt>
          <cx:pt idx="4269">23</cx:pt>
          <cx:pt idx="4270">23</cx:pt>
          <cx:pt idx="4271">23</cx:pt>
          <cx:pt idx="4272">23</cx:pt>
          <cx:pt idx="4273">23</cx:pt>
          <cx:pt idx="4274">23</cx:pt>
          <cx:pt idx="4275">23</cx:pt>
          <cx:pt idx="4276">23</cx:pt>
          <cx:pt idx="4277">23</cx:pt>
          <cx:pt idx="4278">23</cx:pt>
          <cx:pt idx="4279">23</cx:pt>
          <cx:pt idx="4280">23</cx:pt>
          <cx:pt idx="4281">23</cx:pt>
          <cx:pt idx="4282">23</cx:pt>
          <cx:pt idx="4283">23</cx:pt>
          <cx:pt idx="4284">23</cx:pt>
          <cx:pt idx="4285">23</cx:pt>
          <cx:pt idx="4286">23</cx:pt>
          <cx:pt idx="4287">23</cx:pt>
          <cx:pt idx="4288">23</cx:pt>
          <cx:pt idx="4289">23</cx:pt>
          <cx:pt idx="4290">23</cx:pt>
          <cx:pt idx="4291">23</cx:pt>
          <cx:pt idx="4292">23</cx:pt>
          <cx:pt idx="4293">23</cx:pt>
          <cx:pt idx="4294">23</cx:pt>
          <cx:pt idx="4295">23</cx:pt>
          <cx:pt idx="4296">23</cx:pt>
          <cx:pt idx="4297">23</cx:pt>
          <cx:pt idx="4298">23</cx:pt>
          <cx:pt idx="4299">23</cx:pt>
          <cx:pt idx="4300">23</cx:pt>
          <cx:pt idx="4301">23</cx:pt>
          <cx:pt idx="4302">23</cx:pt>
          <cx:pt idx="4303">23</cx:pt>
          <cx:pt idx="4304">23</cx:pt>
          <cx:pt idx="4305">23</cx:pt>
          <cx:pt idx="4306">23</cx:pt>
          <cx:pt idx="4307">23</cx:pt>
          <cx:pt idx="4308">23</cx:pt>
          <cx:pt idx="4309">23</cx:pt>
          <cx:pt idx="4310">23</cx:pt>
          <cx:pt idx="4311">23</cx:pt>
          <cx:pt idx="4312">23</cx:pt>
          <cx:pt idx="4313">23</cx:pt>
          <cx:pt idx="4314">23</cx:pt>
          <cx:pt idx="4315">23</cx:pt>
          <cx:pt idx="4316">23</cx:pt>
          <cx:pt idx="4317">23</cx:pt>
          <cx:pt idx="4318">23</cx:pt>
          <cx:pt idx="4319">23</cx:pt>
          <cx:pt idx="4320">23</cx:pt>
          <cx:pt idx="4321">23</cx:pt>
          <cx:pt idx="4322">23</cx:pt>
          <cx:pt idx="4323">23</cx:pt>
          <cx:pt idx="4324">23</cx:pt>
          <cx:pt idx="4325">23</cx:pt>
          <cx:pt idx="4326">23</cx:pt>
          <cx:pt idx="4327">23</cx:pt>
          <cx:pt idx="4328">23</cx:pt>
          <cx:pt idx="4329">23</cx:pt>
          <cx:pt idx="4330">23</cx:pt>
          <cx:pt idx="4331">23</cx:pt>
          <cx:pt idx="4332">23</cx:pt>
          <cx:pt idx="4333">23</cx:pt>
          <cx:pt idx="4334">23</cx:pt>
          <cx:pt idx="4335">23</cx:pt>
          <cx:pt idx="4336">23</cx:pt>
          <cx:pt idx="4337">23</cx:pt>
          <cx:pt idx="4338">23</cx:pt>
          <cx:pt idx="4339">23</cx:pt>
          <cx:pt idx="4340">23</cx:pt>
          <cx:pt idx="4341">23</cx:pt>
          <cx:pt idx="4342">23</cx:pt>
          <cx:pt idx="4343">23</cx:pt>
          <cx:pt idx="4344">23</cx:pt>
          <cx:pt idx="4345">23</cx:pt>
          <cx:pt idx="4346">23</cx:pt>
          <cx:pt idx="4347">23</cx:pt>
          <cx:pt idx="4348">23</cx:pt>
          <cx:pt idx="4349">23</cx:pt>
          <cx:pt idx="4350">23</cx:pt>
          <cx:pt idx="4351">23</cx:pt>
          <cx:pt idx="4352">23</cx:pt>
          <cx:pt idx="4353">23</cx:pt>
          <cx:pt idx="4354">23</cx:pt>
          <cx:pt idx="4355">23</cx:pt>
          <cx:pt idx="4356">23</cx:pt>
          <cx:pt idx="4357">23</cx:pt>
          <cx:pt idx="4358">23</cx:pt>
          <cx:pt idx="4359">23</cx:pt>
          <cx:pt idx="4360">23</cx:pt>
          <cx:pt idx="4361">23</cx:pt>
          <cx:pt idx="4362">23</cx:pt>
          <cx:pt idx="4363">23</cx:pt>
          <cx:pt idx="4364">23</cx:pt>
          <cx:pt idx="4365">23</cx:pt>
          <cx:pt idx="4366">23</cx:pt>
          <cx:pt idx="4367">23</cx:pt>
          <cx:pt idx="4368">23</cx:pt>
          <cx:pt idx="4369">23</cx:pt>
          <cx:pt idx="4370">23</cx:pt>
          <cx:pt idx="4371">23</cx:pt>
          <cx:pt idx="4372">23</cx:pt>
          <cx:pt idx="4373">23</cx:pt>
          <cx:pt idx="4374">23</cx:pt>
          <cx:pt idx="4375">23</cx:pt>
          <cx:pt idx="4376">23</cx:pt>
          <cx:pt idx="4377">23</cx:pt>
          <cx:pt idx="4378">23</cx:pt>
          <cx:pt idx="4379">23</cx:pt>
          <cx:pt idx="4380">23</cx:pt>
          <cx:pt idx="4381">23</cx:pt>
          <cx:pt idx="4382">23</cx:pt>
          <cx:pt idx="4383">23</cx:pt>
          <cx:pt idx="4384">23</cx:pt>
          <cx:pt idx="4385">23</cx:pt>
          <cx:pt idx="4386">23</cx:pt>
          <cx:pt idx="4387">23</cx:pt>
          <cx:pt idx="4388">23</cx:pt>
          <cx:pt idx="4389">23</cx:pt>
          <cx:pt idx="4390">23</cx:pt>
          <cx:pt idx="4391">23</cx:pt>
          <cx:pt idx="4392">23</cx:pt>
          <cx:pt idx="4393">23</cx:pt>
          <cx:pt idx="4394">23</cx:pt>
          <cx:pt idx="4395">23</cx:pt>
          <cx:pt idx="4396">23</cx:pt>
          <cx:pt idx="4397">23</cx:pt>
          <cx:pt idx="4398">23</cx:pt>
          <cx:pt idx="4399">23</cx:pt>
          <cx:pt idx="4400">23</cx:pt>
          <cx:pt idx="4401">23</cx:pt>
          <cx:pt idx="4402">23</cx:pt>
          <cx:pt idx="4403">23</cx:pt>
          <cx:pt idx="4404">23</cx:pt>
          <cx:pt idx="4405">23</cx:pt>
          <cx:pt idx="4406">23</cx:pt>
          <cx:pt idx="4407">23</cx:pt>
          <cx:pt idx="4408">23</cx:pt>
          <cx:pt idx="4409">23</cx:pt>
          <cx:pt idx="4410">23</cx:pt>
          <cx:pt idx="4411">23</cx:pt>
          <cx:pt idx="4412">23</cx:pt>
          <cx:pt idx="4413">23</cx:pt>
          <cx:pt idx="4414">23</cx:pt>
          <cx:pt idx="4415">23</cx:pt>
          <cx:pt idx="4416">23</cx:pt>
          <cx:pt idx="4417">23</cx:pt>
          <cx:pt idx="4418">23</cx:pt>
          <cx:pt idx="4419">23</cx:pt>
          <cx:pt idx="4420">23</cx:pt>
          <cx:pt idx="4421">23</cx:pt>
          <cx:pt idx="4422">23</cx:pt>
          <cx:pt idx="4423">23</cx:pt>
          <cx:pt idx="4424">23</cx:pt>
          <cx:pt idx="4425">23</cx:pt>
          <cx:pt idx="4426">23</cx:pt>
          <cx:pt idx="4427">23</cx:pt>
          <cx:pt idx="4428">23</cx:pt>
          <cx:pt idx="4429">23</cx:pt>
          <cx:pt idx="4430">23</cx:pt>
          <cx:pt idx="4431">23</cx:pt>
          <cx:pt idx="4432">23</cx:pt>
          <cx:pt idx="4433">23</cx:pt>
          <cx:pt idx="4434">23</cx:pt>
          <cx:pt idx="4435">23</cx:pt>
          <cx:pt idx="4436">23</cx:pt>
          <cx:pt idx="4437">23</cx:pt>
          <cx:pt idx="4438">23</cx:pt>
          <cx:pt idx="4439">23</cx:pt>
          <cx:pt idx="4440">23</cx:pt>
          <cx:pt idx="4441">23</cx:pt>
          <cx:pt idx="4442">23</cx:pt>
          <cx:pt idx="4443">23</cx:pt>
          <cx:pt idx="4444">23</cx:pt>
          <cx:pt idx="4445">23</cx:pt>
          <cx:pt idx="4446">23</cx:pt>
          <cx:pt idx="4447">23</cx:pt>
          <cx:pt idx="4448">23</cx:pt>
          <cx:pt idx="4449">23</cx:pt>
          <cx:pt idx="4450">23</cx:pt>
          <cx:pt idx="4451">23</cx:pt>
          <cx:pt idx="4452">23</cx:pt>
          <cx:pt idx="4453">23</cx:pt>
          <cx:pt idx="4454">23</cx:pt>
          <cx:pt idx="4455">23</cx:pt>
          <cx:pt idx="4456">23</cx:pt>
          <cx:pt idx="4457">23</cx:pt>
          <cx:pt idx="4458">23</cx:pt>
          <cx:pt idx="4459">23</cx:pt>
          <cx:pt idx="4460">23</cx:pt>
          <cx:pt idx="4461">23</cx:pt>
          <cx:pt idx="4462">23</cx:pt>
          <cx:pt idx="4463">23</cx:pt>
          <cx:pt idx="4464">23</cx:pt>
          <cx:pt idx="4465">23</cx:pt>
          <cx:pt idx="4466">23</cx:pt>
          <cx:pt idx="4467">23</cx:pt>
          <cx:pt idx="4468">23</cx:pt>
          <cx:pt idx="4469">23</cx:pt>
          <cx:pt idx="4470">23</cx:pt>
          <cx:pt idx="4471">23</cx:pt>
          <cx:pt idx="4472">23</cx:pt>
          <cx:pt idx="4473">23</cx:pt>
          <cx:pt idx="4474">23</cx:pt>
          <cx:pt idx="4475">23</cx:pt>
          <cx:pt idx="4476">23</cx:pt>
          <cx:pt idx="4477">23</cx:pt>
          <cx:pt idx="4478">23</cx:pt>
          <cx:pt idx="4479">23</cx:pt>
          <cx:pt idx="4480">23</cx:pt>
          <cx:pt idx="4481">23</cx:pt>
          <cx:pt idx="4482">23</cx:pt>
          <cx:pt idx="4483">23</cx:pt>
          <cx:pt idx="4484">23</cx:pt>
          <cx:pt idx="4485">23</cx:pt>
          <cx:pt idx="4486">23</cx:pt>
          <cx:pt idx="4487">23</cx:pt>
          <cx:pt idx="4488">23</cx:pt>
          <cx:pt idx="4489">23</cx:pt>
          <cx:pt idx="4490">23</cx:pt>
          <cx:pt idx="4491">23</cx:pt>
          <cx:pt idx="4492">23</cx:pt>
          <cx:pt idx="4493">23</cx:pt>
          <cx:pt idx="4494">23</cx:pt>
          <cx:pt idx="4495">23</cx:pt>
          <cx:pt idx="4496">23</cx:pt>
          <cx:pt idx="4497">23</cx:pt>
          <cx:pt idx="4498">23</cx:pt>
          <cx:pt idx="4499">23</cx:pt>
          <cx:pt idx="4500">23</cx:pt>
          <cx:pt idx="4501">23</cx:pt>
          <cx:pt idx="4502">23</cx:pt>
          <cx:pt idx="4503">23</cx:pt>
          <cx:pt idx="4504">23</cx:pt>
          <cx:pt idx="4505">23</cx:pt>
          <cx:pt idx="4506">23</cx:pt>
          <cx:pt idx="4507">23</cx:pt>
          <cx:pt idx="4508">23</cx:pt>
          <cx:pt idx="4509">23</cx:pt>
          <cx:pt idx="4510">23</cx:pt>
          <cx:pt idx="4511">23</cx:pt>
          <cx:pt idx="4512">23</cx:pt>
          <cx:pt idx="4513">23</cx:pt>
          <cx:pt idx="4514">23</cx:pt>
          <cx:pt idx="4515">23</cx:pt>
          <cx:pt idx="4516">23</cx:pt>
          <cx:pt idx="4517">23</cx:pt>
          <cx:pt idx="4518">23</cx:pt>
          <cx:pt idx="4519">23</cx:pt>
          <cx:pt idx="4520">23</cx:pt>
          <cx:pt idx="4521">23</cx:pt>
          <cx:pt idx="4522">23</cx:pt>
          <cx:pt idx="4523">23</cx:pt>
          <cx:pt idx="4524">23</cx:pt>
          <cx:pt idx="4525">23</cx:pt>
          <cx:pt idx="4526">23</cx:pt>
          <cx:pt idx="4527">23</cx:pt>
          <cx:pt idx="4528">23</cx:pt>
          <cx:pt idx="4529">23</cx:pt>
          <cx:pt idx="4530">23</cx:pt>
          <cx:pt idx="4531">23</cx:pt>
          <cx:pt idx="4532">23</cx:pt>
          <cx:pt idx="4533">23</cx:pt>
          <cx:pt idx="4534">23</cx:pt>
          <cx:pt idx="4535">23</cx:pt>
          <cx:pt idx="4536">23</cx:pt>
          <cx:pt idx="4537">23</cx:pt>
          <cx:pt idx="4538">23</cx:pt>
          <cx:pt idx="4539">23</cx:pt>
          <cx:pt idx="4540">23</cx:pt>
          <cx:pt idx="4541">23</cx:pt>
          <cx:pt idx="4542">23</cx:pt>
          <cx:pt idx="4543">23</cx:pt>
          <cx:pt idx="4544">23</cx:pt>
          <cx:pt idx="4545">23</cx:pt>
          <cx:pt idx="4546">23</cx:pt>
          <cx:pt idx="4547">23</cx:pt>
          <cx:pt idx="4548">23</cx:pt>
          <cx:pt idx="4549">23</cx:pt>
          <cx:pt idx="4550">23</cx:pt>
          <cx:pt idx="4551">23</cx:pt>
          <cx:pt idx="4552">23</cx:pt>
          <cx:pt idx="4553">23</cx:pt>
          <cx:pt idx="4554">23</cx:pt>
          <cx:pt idx="4555">23</cx:pt>
          <cx:pt idx="4556">23</cx:pt>
          <cx:pt idx="4557">23</cx:pt>
          <cx:pt idx="4558">23</cx:pt>
          <cx:pt idx="4559">23</cx:pt>
          <cx:pt idx="4560">23</cx:pt>
          <cx:pt idx="4561">23</cx:pt>
          <cx:pt idx="4562">23</cx:pt>
          <cx:pt idx="4563">23</cx:pt>
          <cx:pt idx="4564">23</cx:pt>
          <cx:pt idx="4565">23</cx:pt>
          <cx:pt idx="4566">23</cx:pt>
          <cx:pt idx="4567">23</cx:pt>
          <cx:pt idx="4568">23</cx:pt>
          <cx:pt idx="4569">23</cx:pt>
          <cx:pt idx="4570">23</cx:pt>
          <cx:pt idx="4571">23</cx:pt>
          <cx:pt idx="4572">23</cx:pt>
          <cx:pt idx="4573">23</cx:pt>
          <cx:pt idx="4574">23</cx:pt>
          <cx:pt idx="4575">23</cx:pt>
          <cx:pt idx="4576">23</cx:pt>
          <cx:pt idx="4577">23</cx:pt>
          <cx:pt idx="4578">23</cx:pt>
          <cx:pt idx="4579">23</cx:pt>
          <cx:pt idx="4580">23</cx:pt>
          <cx:pt idx="4581">23</cx:pt>
          <cx:pt idx="4582">23</cx:pt>
          <cx:pt idx="4583">23</cx:pt>
          <cx:pt idx="4584">23</cx:pt>
          <cx:pt idx="4585">23</cx:pt>
          <cx:pt idx="4586">23</cx:pt>
          <cx:pt idx="4587">23</cx:pt>
          <cx:pt idx="4588">23</cx:pt>
          <cx:pt idx="4589">23</cx:pt>
          <cx:pt idx="4590">23</cx:pt>
          <cx:pt idx="4591">23</cx:pt>
          <cx:pt idx="4592">23</cx:pt>
          <cx:pt idx="4593">23</cx:pt>
          <cx:pt idx="4594">23</cx:pt>
          <cx:pt idx="4595">23</cx:pt>
          <cx:pt idx="4596">23</cx:pt>
          <cx:pt idx="4597">23</cx:pt>
          <cx:pt idx="4598">23</cx:pt>
          <cx:pt idx="4599">23</cx:pt>
          <cx:pt idx="4600">23</cx:pt>
          <cx:pt idx="4601">23</cx:pt>
          <cx:pt idx="4602">23</cx:pt>
          <cx:pt idx="4603">23</cx:pt>
          <cx:pt idx="4604">23</cx:pt>
          <cx:pt idx="4605">23</cx:pt>
          <cx:pt idx="4606">23</cx:pt>
          <cx:pt idx="4607">23</cx:pt>
          <cx:pt idx="4608">23</cx:pt>
          <cx:pt idx="4609">23</cx:pt>
          <cx:pt idx="4610">23</cx:pt>
          <cx:pt idx="4611">23</cx:pt>
          <cx:pt idx="4612">23</cx:pt>
          <cx:pt idx="4613">23</cx:pt>
          <cx:pt idx="4614">23</cx:pt>
          <cx:pt idx="4615">23</cx:pt>
          <cx:pt idx="4616">23</cx:pt>
          <cx:pt idx="4617">23</cx:pt>
          <cx:pt idx="4618">23</cx:pt>
          <cx:pt idx="4619">24</cx:pt>
          <cx:pt idx="4620">24</cx:pt>
          <cx:pt idx="4621">24</cx:pt>
          <cx:pt idx="4622">24</cx:pt>
          <cx:pt idx="4623">24</cx:pt>
          <cx:pt idx="4624">24</cx:pt>
          <cx:pt idx="4625">24</cx:pt>
          <cx:pt idx="4626">24</cx:pt>
          <cx:pt idx="4627">24</cx:pt>
          <cx:pt idx="4628">24</cx:pt>
          <cx:pt idx="4629">24</cx:pt>
          <cx:pt idx="4630">24</cx:pt>
          <cx:pt idx="4631">24</cx:pt>
          <cx:pt idx="4632">24</cx:pt>
          <cx:pt idx="4633">24</cx:pt>
          <cx:pt idx="4634">24</cx:pt>
          <cx:pt idx="4635">24</cx:pt>
          <cx:pt idx="4636">24</cx:pt>
          <cx:pt idx="4637">24</cx:pt>
          <cx:pt idx="4638">24</cx:pt>
          <cx:pt idx="4639">24</cx:pt>
          <cx:pt idx="4640">24</cx:pt>
          <cx:pt idx="4641">24</cx:pt>
          <cx:pt idx="4642">24</cx:pt>
          <cx:pt idx="4643">24</cx:pt>
          <cx:pt idx="4644">24</cx:pt>
          <cx:pt idx="4645">24</cx:pt>
          <cx:pt idx="4646">24</cx:pt>
          <cx:pt idx="4647">24</cx:pt>
          <cx:pt idx="4648">24</cx:pt>
          <cx:pt idx="4649">24</cx:pt>
          <cx:pt idx="4650">24</cx:pt>
          <cx:pt idx="4651">24</cx:pt>
          <cx:pt idx="4652">24</cx:pt>
          <cx:pt idx="4653">24</cx:pt>
          <cx:pt idx="4654">24</cx:pt>
          <cx:pt idx="4655">24</cx:pt>
          <cx:pt idx="4656">24</cx:pt>
          <cx:pt idx="4657">24</cx:pt>
          <cx:pt idx="4658">24</cx:pt>
          <cx:pt idx="4659">24</cx:pt>
          <cx:pt idx="4660">24</cx:pt>
          <cx:pt idx="4661">24</cx:pt>
          <cx:pt idx="4662">24</cx:pt>
          <cx:pt idx="4663">24</cx:pt>
          <cx:pt idx="4664">24</cx:pt>
          <cx:pt idx="4665">24</cx:pt>
          <cx:pt idx="4666">24</cx:pt>
          <cx:pt idx="4667">24</cx:pt>
          <cx:pt idx="4668">24</cx:pt>
          <cx:pt idx="4669">24</cx:pt>
          <cx:pt idx="4670">24</cx:pt>
          <cx:pt idx="4671">24</cx:pt>
          <cx:pt idx="4672">24</cx:pt>
          <cx:pt idx="4673">24</cx:pt>
          <cx:pt idx="4674">24</cx:pt>
          <cx:pt idx="4675">24</cx:pt>
          <cx:pt idx="4676">24</cx:pt>
          <cx:pt idx="4677">24</cx:pt>
          <cx:pt idx="4678">24</cx:pt>
          <cx:pt idx="4679">24</cx:pt>
          <cx:pt idx="4680">24</cx:pt>
          <cx:pt idx="4681">24</cx:pt>
          <cx:pt idx="4682">24</cx:pt>
          <cx:pt idx="4683">24</cx:pt>
          <cx:pt idx="4684">24</cx:pt>
          <cx:pt idx="4685">24</cx:pt>
          <cx:pt idx="4686">24</cx:pt>
          <cx:pt idx="4687">24</cx:pt>
          <cx:pt idx="4688">24</cx:pt>
          <cx:pt idx="4689">24</cx:pt>
          <cx:pt idx="4690">24</cx:pt>
          <cx:pt idx="4691">24</cx:pt>
          <cx:pt idx="4692">24</cx:pt>
          <cx:pt idx="4693">24</cx:pt>
          <cx:pt idx="4694">24</cx:pt>
          <cx:pt idx="4695">24</cx:pt>
          <cx:pt idx="4696">24</cx:pt>
          <cx:pt idx="4697">24</cx:pt>
          <cx:pt idx="4698">24</cx:pt>
          <cx:pt idx="4699">24</cx:pt>
          <cx:pt idx="4700">24</cx:pt>
          <cx:pt idx="4701">24</cx:pt>
          <cx:pt idx="4702">24</cx:pt>
          <cx:pt idx="4703">24</cx:pt>
          <cx:pt idx="4704">24</cx:pt>
          <cx:pt idx="4705">24</cx:pt>
          <cx:pt idx="4706">24</cx:pt>
          <cx:pt idx="4707">24</cx:pt>
          <cx:pt idx="4708">24</cx:pt>
          <cx:pt idx="4709">24</cx:pt>
          <cx:pt idx="4710">24</cx:pt>
          <cx:pt idx="4711">24</cx:pt>
          <cx:pt idx="4712">24</cx:pt>
          <cx:pt idx="4713">24</cx:pt>
          <cx:pt idx="4714">24</cx:pt>
          <cx:pt idx="4715">24</cx:pt>
          <cx:pt idx="4716">24</cx:pt>
          <cx:pt idx="4717">24</cx:pt>
          <cx:pt idx="4718">24</cx:pt>
          <cx:pt idx="4719">24</cx:pt>
          <cx:pt idx="4720">24</cx:pt>
          <cx:pt idx="4721">24</cx:pt>
          <cx:pt idx="4722">24</cx:pt>
          <cx:pt idx="4723">24</cx:pt>
          <cx:pt idx="4724">24</cx:pt>
          <cx:pt idx="4725">24</cx:pt>
          <cx:pt idx="4726">24</cx:pt>
          <cx:pt idx="4727">24</cx:pt>
          <cx:pt idx="4728">24</cx:pt>
          <cx:pt idx="4729">24</cx:pt>
          <cx:pt idx="4730">24</cx:pt>
          <cx:pt idx="4731">24</cx:pt>
          <cx:pt idx="4732">24</cx:pt>
          <cx:pt idx="4733">24</cx:pt>
          <cx:pt idx="4734">24</cx:pt>
          <cx:pt idx="4735">24</cx:pt>
          <cx:pt idx="4736">24</cx:pt>
          <cx:pt idx="4737">24</cx:pt>
          <cx:pt idx="4738">24</cx:pt>
          <cx:pt idx="4739">24</cx:pt>
          <cx:pt idx="4740">24</cx:pt>
          <cx:pt idx="4741">24</cx:pt>
          <cx:pt idx="4742">24</cx:pt>
          <cx:pt idx="4743">24</cx:pt>
          <cx:pt idx="4744">24</cx:pt>
          <cx:pt idx="4745">24</cx:pt>
          <cx:pt idx="4746">24</cx:pt>
          <cx:pt idx="4747">24</cx:pt>
          <cx:pt idx="4748">24</cx:pt>
          <cx:pt idx="4749">24</cx:pt>
          <cx:pt idx="4750">24</cx:pt>
          <cx:pt idx="4751">24</cx:pt>
          <cx:pt idx="4752">24</cx:pt>
          <cx:pt idx="4753">24</cx:pt>
          <cx:pt idx="4754">24</cx:pt>
          <cx:pt idx="4755">24</cx:pt>
          <cx:pt idx="4756">24</cx:pt>
          <cx:pt idx="4757">24</cx:pt>
          <cx:pt idx="4758">24</cx:pt>
          <cx:pt idx="4759">24</cx:pt>
          <cx:pt idx="4760">24</cx:pt>
          <cx:pt idx="4761">24</cx:pt>
          <cx:pt idx="4762">24</cx:pt>
          <cx:pt idx="4763">24</cx:pt>
          <cx:pt idx="4764">24</cx:pt>
          <cx:pt idx="4765">24</cx:pt>
          <cx:pt idx="4766">24</cx:pt>
          <cx:pt idx="4767">24</cx:pt>
          <cx:pt idx="4768">24</cx:pt>
          <cx:pt idx="4769">24</cx:pt>
          <cx:pt idx="4770">24</cx:pt>
          <cx:pt idx="4771">24</cx:pt>
          <cx:pt idx="4772">24</cx:pt>
          <cx:pt idx="4773">24</cx:pt>
          <cx:pt idx="4774">24</cx:pt>
          <cx:pt idx="4775">24</cx:pt>
          <cx:pt idx="4776">24</cx:pt>
          <cx:pt idx="4777">24</cx:pt>
          <cx:pt idx="4778">24</cx:pt>
          <cx:pt idx="4779">24</cx:pt>
          <cx:pt idx="4780">24</cx:pt>
          <cx:pt idx="4781">24</cx:pt>
          <cx:pt idx="4782">24</cx:pt>
          <cx:pt idx="4783">24</cx:pt>
          <cx:pt idx="4784">24</cx:pt>
          <cx:pt idx="4785">24</cx:pt>
          <cx:pt idx="4786">24</cx:pt>
          <cx:pt idx="4787">24</cx:pt>
          <cx:pt idx="4788">24</cx:pt>
          <cx:pt idx="4789">24</cx:pt>
          <cx:pt idx="4790">24</cx:pt>
          <cx:pt idx="4791">24</cx:pt>
          <cx:pt idx="4792">24</cx:pt>
          <cx:pt idx="4793">24</cx:pt>
          <cx:pt idx="4794">24</cx:pt>
          <cx:pt idx="4795">24</cx:pt>
          <cx:pt idx="4796">24</cx:pt>
          <cx:pt idx="4797">24</cx:pt>
          <cx:pt idx="4798">24</cx:pt>
          <cx:pt idx="4799">24</cx:pt>
          <cx:pt idx="4800">24</cx:pt>
          <cx:pt idx="4801">24</cx:pt>
          <cx:pt idx="4802">24</cx:pt>
          <cx:pt idx="4803">24</cx:pt>
          <cx:pt idx="4804">24</cx:pt>
          <cx:pt idx="4805">24</cx:pt>
          <cx:pt idx="4806">24</cx:pt>
          <cx:pt idx="4807">24</cx:pt>
          <cx:pt idx="4808">24</cx:pt>
          <cx:pt idx="4809">24</cx:pt>
          <cx:pt idx="4810">24</cx:pt>
          <cx:pt idx="4811">24</cx:pt>
          <cx:pt idx="4812">24</cx:pt>
          <cx:pt idx="4813">24</cx:pt>
          <cx:pt idx="4814">24</cx:pt>
          <cx:pt idx="4815">24</cx:pt>
          <cx:pt idx="4816">24</cx:pt>
          <cx:pt idx="4817">24</cx:pt>
          <cx:pt idx="4818">24</cx:pt>
          <cx:pt idx="4819">24</cx:pt>
          <cx:pt idx="4820">24</cx:pt>
          <cx:pt idx="4821">24</cx:pt>
          <cx:pt idx="4822">24</cx:pt>
          <cx:pt idx="4823">24</cx:pt>
          <cx:pt idx="4824">24</cx:pt>
          <cx:pt idx="4825">24</cx:pt>
          <cx:pt idx="4826">24</cx:pt>
          <cx:pt idx="4827">24</cx:pt>
          <cx:pt idx="4828">24</cx:pt>
          <cx:pt idx="4829">24</cx:pt>
          <cx:pt idx="4830">24</cx:pt>
          <cx:pt idx="4831">24</cx:pt>
          <cx:pt idx="4832">24</cx:pt>
          <cx:pt idx="4833">24</cx:pt>
          <cx:pt idx="4834">24</cx:pt>
          <cx:pt idx="4835">24</cx:pt>
          <cx:pt idx="4836">24</cx:pt>
          <cx:pt idx="4837">24</cx:pt>
          <cx:pt idx="4838">24</cx:pt>
          <cx:pt idx="4839">24</cx:pt>
          <cx:pt idx="4840">24</cx:pt>
          <cx:pt idx="4841">24</cx:pt>
          <cx:pt idx="4842">24</cx:pt>
          <cx:pt idx="4843">24</cx:pt>
          <cx:pt idx="4844">24</cx:pt>
          <cx:pt idx="4845">24</cx:pt>
          <cx:pt idx="4846">24</cx:pt>
          <cx:pt idx="4847">24</cx:pt>
          <cx:pt idx="4848">24</cx:pt>
          <cx:pt idx="4849">24</cx:pt>
          <cx:pt idx="4850">24</cx:pt>
          <cx:pt idx="4851">24</cx:pt>
          <cx:pt idx="4852">24</cx:pt>
          <cx:pt idx="4853">24</cx:pt>
          <cx:pt idx="4854">24</cx:pt>
          <cx:pt idx="4855">24</cx:pt>
          <cx:pt idx="4856">24</cx:pt>
          <cx:pt idx="4857">24</cx:pt>
          <cx:pt idx="4858">24</cx:pt>
          <cx:pt idx="4859">24</cx:pt>
          <cx:pt idx="4860">24</cx:pt>
          <cx:pt idx="4861">24</cx:pt>
          <cx:pt idx="4862">24</cx:pt>
          <cx:pt idx="4863">24</cx:pt>
          <cx:pt idx="4864">24</cx:pt>
          <cx:pt idx="4865">24</cx:pt>
          <cx:pt idx="4866">24</cx:pt>
          <cx:pt idx="4867">24</cx:pt>
          <cx:pt idx="4868">24</cx:pt>
          <cx:pt idx="4869">24</cx:pt>
          <cx:pt idx="4870">24</cx:pt>
          <cx:pt idx="4871">24</cx:pt>
          <cx:pt idx="4872">24</cx:pt>
          <cx:pt idx="4873">24</cx:pt>
          <cx:pt idx="4874">24</cx:pt>
          <cx:pt idx="4875">24</cx:pt>
          <cx:pt idx="4876">24</cx:pt>
          <cx:pt idx="4877">24</cx:pt>
          <cx:pt idx="4878">24</cx:pt>
          <cx:pt idx="4879">24</cx:pt>
          <cx:pt idx="4880">24</cx:pt>
          <cx:pt idx="4881">24</cx:pt>
          <cx:pt idx="4882">24</cx:pt>
          <cx:pt idx="4883">24</cx:pt>
          <cx:pt idx="4884">24</cx:pt>
          <cx:pt idx="4885">24</cx:pt>
          <cx:pt idx="4886">24</cx:pt>
          <cx:pt idx="4887">24</cx:pt>
          <cx:pt idx="4888">24</cx:pt>
          <cx:pt idx="4889">24</cx:pt>
          <cx:pt idx="4890">24</cx:pt>
          <cx:pt idx="4891">24</cx:pt>
          <cx:pt idx="4892">24</cx:pt>
          <cx:pt idx="4893">24</cx:pt>
          <cx:pt idx="4894">24</cx:pt>
          <cx:pt idx="4895">24</cx:pt>
          <cx:pt idx="4896">24</cx:pt>
          <cx:pt idx="4897">24</cx:pt>
          <cx:pt idx="4898">24</cx:pt>
          <cx:pt idx="4899">24</cx:pt>
          <cx:pt idx="4900">24</cx:pt>
          <cx:pt idx="4901">24</cx:pt>
          <cx:pt idx="4902">24</cx:pt>
          <cx:pt idx="4903">24</cx:pt>
          <cx:pt idx="4904">24</cx:pt>
          <cx:pt idx="4905">24</cx:pt>
          <cx:pt idx="4906">24</cx:pt>
          <cx:pt idx="4907">24</cx:pt>
          <cx:pt idx="4908">24</cx:pt>
          <cx:pt idx="4909">24</cx:pt>
          <cx:pt idx="4910">24</cx:pt>
          <cx:pt idx="4911">24</cx:pt>
          <cx:pt idx="4912">24</cx:pt>
          <cx:pt idx="4913">24</cx:pt>
          <cx:pt idx="4914">24</cx:pt>
          <cx:pt idx="4915">24</cx:pt>
          <cx:pt idx="4916">24</cx:pt>
          <cx:pt idx="4917">24</cx:pt>
          <cx:pt idx="4918">24</cx:pt>
          <cx:pt idx="4919">24</cx:pt>
          <cx:pt idx="4920">24</cx:pt>
          <cx:pt idx="4921">24</cx:pt>
          <cx:pt idx="4922">24</cx:pt>
          <cx:pt idx="4923">24</cx:pt>
          <cx:pt idx="4924">24</cx:pt>
          <cx:pt idx="4925">24</cx:pt>
          <cx:pt idx="4926">24</cx:pt>
          <cx:pt idx="4927">24</cx:pt>
          <cx:pt idx="4928">24</cx:pt>
          <cx:pt idx="4929">24</cx:pt>
          <cx:pt idx="4930">24</cx:pt>
          <cx:pt idx="4931">24</cx:pt>
          <cx:pt idx="4932">24</cx:pt>
          <cx:pt idx="4933">24</cx:pt>
          <cx:pt idx="4934">24</cx:pt>
          <cx:pt idx="4935">24</cx:pt>
          <cx:pt idx="4936">24</cx:pt>
          <cx:pt idx="4937">24</cx:pt>
          <cx:pt idx="4938">24</cx:pt>
          <cx:pt idx="4939">24</cx:pt>
          <cx:pt idx="4940">24</cx:pt>
          <cx:pt idx="4941">24</cx:pt>
          <cx:pt idx="4942">24</cx:pt>
          <cx:pt idx="4943">24</cx:pt>
          <cx:pt idx="4944">24</cx:pt>
          <cx:pt idx="4945">24</cx:pt>
          <cx:pt idx="4946">24</cx:pt>
          <cx:pt idx="4947">24</cx:pt>
          <cx:pt idx="4948">24</cx:pt>
          <cx:pt idx="4949">24</cx:pt>
          <cx:pt idx="4950">24</cx:pt>
          <cx:pt idx="4951">24</cx:pt>
          <cx:pt idx="4952">24</cx:pt>
          <cx:pt idx="4953">24</cx:pt>
          <cx:pt idx="4954">24</cx:pt>
          <cx:pt idx="4955">24</cx:pt>
          <cx:pt idx="4956">24</cx:pt>
          <cx:pt idx="4957">24</cx:pt>
          <cx:pt idx="4958">24</cx:pt>
          <cx:pt idx="4959">24</cx:pt>
          <cx:pt idx="4960">24</cx:pt>
          <cx:pt idx="4961">24</cx:pt>
          <cx:pt idx="4962">24</cx:pt>
          <cx:pt idx="4963">24</cx:pt>
          <cx:pt idx="4964">24</cx:pt>
          <cx:pt idx="4965">24</cx:pt>
          <cx:pt idx="4966">24</cx:pt>
          <cx:pt idx="4967">24</cx:pt>
          <cx:pt idx="4968">24</cx:pt>
          <cx:pt idx="4969">24</cx:pt>
          <cx:pt idx="4970">24</cx:pt>
          <cx:pt idx="4971">24</cx:pt>
          <cx:pt idx="4972">24</cx:pt>
          <cx:pt idx="4973">24</cx:pt>
          <cx:pt idx="4974">24</cx:pt>
          <cx:pt idx="4975">24</cx:pt>
          <cx:pt idx="4976">24</cx:pt>
          <cx:pt idx="4977">24</cx:pt>
          <cx:pt idx="4978">24</cx:pt>
          <cx:pt idx="4979">24</cx:pt>
          <cx:pt idx="4980">24</cx:pt>
          <cx:pt idx="4981">24</cx:pt>
          <cx:pt idx="4982">24</cx:pt>
          <cx:pt idx="4983">24</cx:pt>
          <cx:pt idx="4984">24</cx:pt>
          <cx:pt idx="4985">24</cx:pt>
          <cx:pt idx="4986">24</cx:pt>
          <cx:pt idx="4987">24</cx:pt>
          <cx:pt idx="4988">24</cx:pt>
          <cx:pt idx="4989">24</cx:pt>
          <cx:pt idx="4990">24</cx:pt>
          <cx:pt idx="4991">24</cx:pt>
          <cx:pt idx="4992">24</cx:pt>
          <cx:pt idx="4993">24</cx:pt>
          <cx:pt idx="4994">24</cx:pt>
          <cx:pt idx="4995">24</cx:pt>
          <cx:pt idx="4996">24</cx:pt>
          <cx:pt idx="4997">24</cx:pt>
          <cx:pt idx="4998">24</cx:pt>
          <cx:pt idx="4999">24</cx:pt>
          <cx:pt idx="5000">24</cx:pt>
          <cx:pt idx="5001">24</cx:pt>
          <cx:pt idx="5002">24</cx:pt>
          <cx:pt idx="5003">24</cx:pt>
          <cx:pt idx="5004">24</cx:pt>
          <cx:pt idx="5005">24</cx:pt>
          <cx:pt idx="5006">24</cx:pt>
          <cx:pt idx="5007">24</cx:pt>
          <cx:pt idx="5008">24</cx:pt>
          <cx:pt idx="5009">24</cx:pt>
          <cx:pt idx="5010">24</cx:pt>
          <cx:pt idx="5011">24</cx:pt>
          <cx:pt idx="5012">24</cx:pt>
          <cx:pt idx="5013">24</cx:pt>
          <cx:pt idx="5014">24</cx:pt>
          <cx:pt idx="5015">24</cx:pt>
          <cx:pt idx="5016">24</cx:pt>
          <cx:pt idx="5017">24</cx:pt>
          <cx:pt idx="5018">24</cx:pt>
          <cx:pt idx="5019">24</cx:pt>
          <cx:pt idx="5020">24</cx:pt>
          <cx:pt idx="5021">24</cx:pt>
          <cx:pt idx="5022">24</cx:pt>
          <cx:pt idx="5023">24</cx:pt>
          <cx:pt idx="5024">24</cx:pt>
          <cx:pt idx="5025">24</cx:pt>
          <cx:pt idx="5026">24</cx:pt>
          <cx:pt idx="5027">24</cx:pt>
          <cx:pt idx="5028">24</cx:pt>
          <cx:pt idx="5029">24</cx:pt>
          <cx:pt idx="5030">24</cx:pt>
          <cx:pt idx="5031">24</cx:pt>
          <cx:pt idx="5032">24</cx:pt>
          <cx:pt idx="5033">24</cx:pt>
          <cx:pt idx="5034">24</cx:pt>
          <cx:pt idx="5035">24</cx:pt>
          <cx:pt idx="5036">24</cx:pt>
          <cx:pt idx="5037">24</cx:pt>
          <cx:pt idx="5038">24</cx:pt>
          <cx:pt idx="5039">24</cx:pt>
          <cx:pt idx="5040">24</cx:pt>
          <cx:pt idx="5041">24</cx:pt>
          <cx:pt idx="5042">24</cx:pt>
          <cx:pt idx="5043">24</cx:pt>
          <cx:pt idx="5044">24</cx:pt>
          <cx:pt idx="5045">24</cx:pt>
          <cx:pt idx="5046">24</cx:pt>
          <cx:pt idx="5047">24</cx:pt>
          <cx:pt idx="5048">24</cx:pt>
          <cx:pt idx="5049">24</cx:pt>
          <cx:pt idx="5050">24</cx:pt>
          <cx:pt idx="5051">24</cx:pt>
          <cx:pt idx="5052">24</cx:pt>
          <cx:pt idx="5053">24</cx:pt>
          <cx:pt idx="5054">24</cx:pt>
          <cx:pt idx="5055">24</cx:pt>
          <cx:pt idx="5056">24</cx:pt>
          <cx:pt idx="5057">24</cx:pt>
          <cx:pt idx="5058">24</cx:pt>
          <cx:pt idx="5059">24</cx:pt>
          <cx:pt idx="5060">24</cx:pt>
          <cx:pt idx="5061">24</cx:pt>
          <cx:pt idx="5062">24</cx:pt>
          <cx:pt idx="5063">24</cx:pt>
          <cx:pt idx="5064">24</cx:pt>
          <cx:pt idx="5065">24</cx:pt>
          <cx:pt idx="5066">24</cx:pt>
          <cx:pt idx="5067">24</cx:pt>
          <cx:pt idx="5068">24</cx:pt>
          <cx:pt idx="5069">24</cx:pt>
          <cx:pt idx="5070">24</cx:pt>
          <cx:pt idx="5071">24</cx:pt>
          <cx:pt idx="5072">24</cx:pt>
          <cx:pt idx="5073">24</cx:pt>
          <cx:pt idx="5074">24</cx:pt>
          <cx:pt idx="5075">24</cx:pt>
          <cx:pt idx="5076">24</cx:pt>
          <cx:pt idx="5077">24</cx:pt>
          <cx:pt idx="5078">24</cx:pt>
          <cx:pt idx="5079">24</cx:pt>
          <cx:pt idx="5080">24</cx:pt>
          <cx:pt idx="5081">24</cx:pt>
          <cx:pt idx="5082">24</cx:pt>
          <cx:pt idx="5083">24</cx:pt>
          <cx:pt idx="5084">24</cx:pt>
          <cx:pt idx="5085">24</cx:pt>
          <cx:pt idx="5086">24</cx:pt>
          <cx:pt idx="5087">24</cx:pt>
          <cx:pt idx="5088">24</cx:pt>
          <cx:pt idx="5089">24</cx:pt>
          <cx:pt idx="5090">24</cx:pt>
          <cx:pt idx="5091">24</cx:pt>
          <cx:pt idx="5092">24</cx:pt>
          <cx:pt idx="5093">24</cx:pt>
          <cx:pt idx="5094">24</cx:pt>
          <cx:pt idx="5095">24</cx:pt>
          <cx:pt idx="5096">24</cx:pt>
          <cx:pt idx="5097">24</cx:pt>
          <cx:pt idx="5098">24</cx:pt>
          <cx:pt idx="5099">24</cx:pt>
          <cx:pt idx="5100">24</cx:pt>
          <cx:pt idx="5101">24</cx:pt>
          <cx:pt idx="5102">24</cx:pt>
          <cx:pt idx="5103">24</cx:pt>
          <cx:pt idx="5104">24</cx:pt>
          <cx:pt idx="5105">24</cx:pt>
          <cx:pt idx="5106">24</cx:pt>
          <cx:pt idx="5107">24</cx:pt>
          <cx:pt idx="5108">24</cx:pt>
          <cx:pt idx="5109">24</cx:pt>
          <cx:pt idx="5110">24</cx:pt>
          <cx:pt idx="5111">24</cx:pt>
          <cx:pt idx="5112">24</cx:pt>
          <cx:pt idx="5113">24</cx:pt>
          <cx:pt idx="5114">24</cx:pt>
          <cx:pt idx="5115">24</cx:pt>
          <cx:pt idx="5116">24</cx:pt>
          <cx:pt idx="5117">24</cx:pt>
          <cx:pt idx="5118">24</cx:pt>
          <cx:pt idx="5119">24</cx:pt>
          <cx:pt idx="5120">24</cx:pt>
          <cx:pt idx="5121">24</cx:pt>
          <cx:pt idx="5122">24</cx:pt>
          <cx:pt idx="5123">24</cx:pt>
          <cx:pt idx="5124">24</cx:pt>
          <cx:pt idx="5125">24</cx:pt>
          <cx:pt idx="5126">24</cx:pt>
          <cx:pt idx="5127">24</cx:pt>
          <cx:pt idx="5128">24</cx:pt>
          <cx:pt idx="5129">24</cx:pt>
          <cx:pt idx="5130">24</cx:pt>
          <cx:pt idx="5131">24</cx:pt>
          <cx:pt idx="5132">24</cx:pt>
          <cx:pt idx="5133">24</cx:pt>
          <cx:pt idx="5134">24</cx:pt>
          <cx:pt idx="5135">24</cx:pt>
          <cx:pt idx="5136">24</cx:pt>
          <cx:pt idx="5137">24</cx:pt>
          <cx:pt idx="5138">24</cx:pt>
          <cx:pt idx="5139">24</cx:pt>
          <cx:pt idx="5140">24</cx:pt>
          <cx:pt idx="5141">24</cx:pt>
          <cx:pt idx="5142">24</cx:pt>
          <cx:pt idx="5143">24</cx:pt>
          <cx:pt idx="5144">24</cx:pt>
          <cx:pt idx="5145">24</cx:pt>
          <cx:pt idx="5146">24</cx:pt>
          <cx:pt idx="5147">24</cx:pt>
          <cx:pt idx="5148">24</cx:pt>
          <cx:pt idx="5149">24</cx:pt>
          <cx:pt idx="5150">24</cx:pt>
          <cx:pt idx="5151">24</cx:pt>
          <cx:pt idx="5152">24</cx:pt>
          <cx:pt idx="5153">24</cx:pt>
          <cx:pt idx="5154">24</cx:pt>
          <cx:pt idx="5155">24</cx:pt>
          <cx:pt idx="5156">24</cx:pt>
          <cx:pt idx="5157">24</cx:pt>
          <cx:pt idx="5158">24</cx:pt>
          <cx:pt idx="5159">24</cx:pt>
          <cx:pt idx="5160">24</cx:pt>
          <cx:pt idx="5161">24</cx:pt>
          <cx:pt idx="5162">24</cx:pt>
          <cx:pt idx="5163">24</cx:pt>
          <cx:pt idx="5164">24</cx:pt>
          <cx:pt idx="5165">24</cx:pt>
          <cx:pt idx="5166">24</cx:pt>
          <cx:pt idx="5167">24</cx:pt>
          <cx:pt idx="5168">24</cx:pt>
          <cx:pt idx="5169">24</cx:pt>
          <cx:pt idx="5170">24</cx:pt>
          <cx:pt idx="5171">24</cx:pt>
          <cx:pt idx="5172">24</cx:pt>
          <cx:pt idx="5173">24</cx:pt>
          <cx:pt idx="5174">24</cx:pt>
          <cx:pt idx="5175">24</cx:pt>
          <cx:pt idx="5176">24</cx:pt>
          <cx:pt idx="5177">24</cx:pt>
          <cx:pt idx="5178">24</cx:pt>
          <cx:pt idx="5179">24</cx:pt>
          <cx:pt idx="5180">24</cx:pt>
          <cx:pt idx="5181">24</cx:pt>
          <cx:pt idx="5182">24</cx:pt>
          <cx:pt idx="5183">24</cx:pt>
          <cx:pt idx="5184">24</cx:pt>
          <cx:pt idx="5185">24</cx:pt>
          <cx:pt idx="5186">24</cx:pt>
          <cx:pt idx="5187">24</cx:pt>
          <cx:pt idx="5188">24</cx:pt>
          <cx:pt idx="5189">24</cx:pt>
          <cx:pt idx="5190">24</cx:pt>
          <cx:pt idx="5191">24</cx:pt>
          <cx:pt idx="5192">24</cx:pt>
          <cx:pt idx="5193">24</cx:pt>
          <cx:pt idx="5194">24</cx:pt>
          <cx:pt idx="5195">24</cx:pt>
          <cx:pt idx="5196">24</cx:pt>
          <cx:pt idx="5197">24</cx:pt>
          <cx:pt idx="5198">24</cx:pt>
          <cx:pt idx="5199">24</cx:pt>
          <cx:pt idx="5200">24</cx:pt>
          <cx:pt idx="5201">24</cx:pt>
          <cx:pt idx="5202">24</cx:pt>
          <cx:pt idx="5203">24</cx:pt>
          <cx:pt idx="5204">24</cx:pt>
          <cx:pt idx="5205">24</cx:pt>
          <cx:pt idx="5206">24</cx:pt>
          <cx:pt idx="5207">24</cx:pt>
          <cx:pt idx="5208">24</cx:pt>
          <cx:pt idx="5209">24</cx:pt>
          <cx:pt idx="5210">24</cx:pt>
          <cx:pt idx="5211">24</cx:pt>
          <cx:pt idx="5212">24</cx:pt>
          <cx:pt idx="5213">24</cx:pt>
          <cx:pt idx="5214">24</cx:pt>
          <cx:pt idx="5215">24</cx:pt>
          <cx:pt idx="5216">24</cx:pt>
          <cx:pt idx="5217">24</cx:pt>
          <cx:pt idx="5218">24</cx:pt>
          <cx:pt idx="5219">24</cx:pt>
          <cx:pt idx="5220">24</cx:pt>
          <cx:pt idx="5221">24</cx:pt>
          <cx:pt idx="5222">24</cx:pt>
          <cx:pt idx="5223">24</cx:pt>
          <cx:pt idx="5224">24</cx:pt>
          <cx:pt idx="5225">24</cx:pt>
          <cx:pt idx="5226">24</cx:pt>
          <cx:pt idx="5227">24</cx:pt>
          <cx:pt idx="5228">24</cx:pt>
          <cx:pt idx="5229">24</cx:pt>
          <cx:pt idx="5230">24</cx:pt>
          <cx:pt idx="5231">24</cx:pt>
          <cx:pt idx="5232">24</cx:pt>
          <cx:pt idx="5233">24</cx:pt>
          <cx:pt idx="5234">24</cx:pt>
          <cx:pt idx="5235">24</cx:pt>
          <cx:pt idx="5236">24</cx:pt>
          <cx:pt idx="5237">24</cx:pt>
          <cx:pt idx="5238">24</cx:pt>
          <cx:pt idx="5239">24</cx:pt>
          <cx:pt idx="5240">24</cx:pt>
          <cx:pt idx="5241">24</cx:pt>
          <cx:pt idx="5242">24</cx:pt>
          <cx:pt idx="5243">24</cx:pt>
          <cx:pt idx="5244">24</cx:pt>
          <cx:pt idx="5245">24</cx:pt>
          <cx:pt idx="5246">24</cx:pt>
          <cx:pt idx="5247">24</cx:pt>
          <cx:pt idx="5248">24</cx:pt>
          <cx:pt idx="5249">24</cx:pt>
          <cx:pt idx="5250">24</cx:pt>
          <cx:pt idx="5251">24</cx:pt>
          <cx:pt idx="5252">24</cx:pt>
          <cx:pt idx="5253">24</cx:pt>
          <cx:pt idx="5254">24</cx:pt>
          <cx:pt idx="5255">24</cx:pt>
          <cx:pt idx="5256">24</cx:pt>
          <cx:pt idx="5257">24</cx:pt>
          <cx:pt idx="5258">24</cx:pt>
          <cx:pt idx="5259">24</cx:pt>
          <cx:pt idx="5260">24</cx:pt>
          <cx:pt idx="5261">24</cx:pt>
          <cx:pt idx="5262">24</cx:pt>
          <cx:pt idx="5263">24</cx:pt>
          <cx:pt idx="5264">24</cx:pt>
          <cx:pt idx="5265">24</cx:pt>
          <cx:pt idx="5266">24</cx:pt>
          <cx:pt idx="5267">24</cx:pt>
          <cx:pt idx="5268">24</cx:pt>
          <cx:pt idx="5269">24</cx:pt>
          <cx:pt idx="5270">24</cx:pt>
          <cx:pt idx="5271">24</cx:pt>
          <cx:pt idx="5272">24</cx:pt>
          <cx:pt idx="5273">24</cx:pt>
          <cx:pt idx="5274">24</cx:pt>
          <cx:pt idx="5275">24</cx:pt>
          <cx:pt idx="5276">24</cx:pt>
          <cx:pt idx="5277">24</cx:pt>
          <cx:pt idx="5278">24</cx:pt>
          <cx:pt idx="5279">24</cx:pt>
          <cx:pt idx="5280">24</cx:pt>
          <cx:pt idx="5281">24</cx:pt>
          <cx:pt idx="5282">24</cx:pt>
          <cx:pt idx="5283">24</cx:pt>
          <cx:pt idx="5284">24</cx:pt>
          <cx:pt idx="5285">24</cx:pt>
          <cx:pt idx="5286">24</cx:pt>
          <cx:pt idx="5287">24</cx:pt>
          <cx:pt idx="5288">24</cx:pt>
          <cx:pt idx="5289">24</cx:pt>
          <cx:pt idx="5290">24</cx:pt>
          <cx:pt idx="5291">24</cx:pt>
          <cx:pt idx="5292">24</cx:pt>
          <cx:pt idx="5293">24</cx:pt>
          <cx:pt idx="5294">24</cx:pt>
          <cx:pt idx="5295">24</cx:pt>
          <cx:pt idx="5296">24</cx:pt>
          <cx:pt idx="5297">24</cx:pt>
          <cx:pt idx="5298">24</cx:pt>
          <cx:pt idx="5299">24</cx:pt>
          <cx:pt idx="5300">24</cx:pt>
          <cx:pt idx="5301">24</cx:pt>
          <cx:pt idx="5302">24</cx:pt>
          <cx:pt idx="5303">24</cx:pt>
          <cx:pt idx="5304">24</cx:pt>
          <cx:pt idx="5305">24</cx:pt>
          <cx:pt idx="5306">24</cx:pt>
          <cx:pt idx="5307">24</cx:pt>
          <cx:pt idx="5308">24</cx:pt>
          <cx:pt idx="5309">24</cx:pt>
          <cx:pt idx="5310">24</cx:pt>
          <cx:pt idx="5311">24</cx:pt>
          <cx:pt idx="5312">24</cx:pt>
          <cx:pt idx="5313">24</cx:pt>
          <cx:pt idx="5314">24</cx:pt>
          <cx:pt idx="5315">24</cx:pt>
          <cx:pt idx="5316">24</cx:pt>
          <cx:pt idx="5317">24</cx:pt>
          <cx:pt idx="5318">24</cx:pt>
          <cx:pt idx="5319">24</cx:pt>
          <cx:pt idx="5320">24</cx:pt>
          <cx:pt idx="5321">24</cx:pt>
          <cx:pt idx="5322">24</cx:pt>
          <cx:pt idx="5323">24</cx:pt>
          <cx:pt idx="5324">24</cx:pt>
          <cx:pt idx="5325">24</cx:pt>
          <cx:pt idx="5326">24</cx:pt>
          <cx:pt idx="5327">24</cx:pt>
          <cx:pt idx="5328">24</cx:pt>
          <cx:pt idx="5329">24</cx:pt>
          <cx:pt idx="5330">24</cx:pt>
          <cx:pt idx="5331">24</cx:pt>
          <cx:pt idx="5332">24</cx:pt>
          <cx:pt idx="5333">24</cx:pt>
          <cx:pt idx="5334">24</cx:pt>
          <cx:pt idx="5335">24</cx:pt>
          <cx:pt idx="5336">24</cx:pt>
          <cx:pt idx="5337">24</cx:pt>
          <cx:pt idx="5338">24</cx:pt>
          <cx:pt idx="5339">24</cx:pt>
          <cx:pt idx="5340">24</cx:pt>
          <cx:pt idx="5341">24</cx:pt>
          <cx:pt idx="5342">24</cx:pt>
          <cx:pt idx="5343">24</cx:pt>
          <cx:pt idx="5344">24</cx:pt>
          <cx:pt idx="5345">24</cx:pt>
          <cx:pt idx="5346">24</cx:pt>
          <cx:pt idx="5347">24</cx:pt>
          <cx:pt idx="5348">24</cx:pt>
          <cx:pt idx="5349">24</cx:pt>
          <cx:pt idx="5350">24</cx:pt>
          <cx:pt idx="5351">24</cx:pt>
          <cx:pt idx="5352">24</cx:pt>
          <cx:pt idx="5353">24</cx:pt>
          <cx:pt idx="5354">24</cx:pt>
          <cx:pt idx="5355">24</cx:pt>
          <cx:pt idx="5356">24</cx:pt>
          <cx:pt idx="5357">24</cx:pt>
          <cx:pt idx="5358">24</cx:pt>
          <cx:pt idx="5359">24</cx:pt>
          <cx:pt idx="5360">24</cx:pt>
          <cx:pt idx="5361">24</cx:pt>
          <cx:pt idx="5362">24</cx:pt>
          <cx:pt idx="5363">24</cx:pt>
          <cx:pt idx="5364">24</cx:pt>
          <cx:pt idx="5365">24</cx:pt>
          <cx:pt idx="5366">24</cx:pt>
          <cx:pt idx="5367">24</cx:pt>
          <cx:pt idx="5368">24</cx:pt>
          <cx:pt idx="5369">24</cx:pt>
          <cx:pt idx="5370">24</cx:pt>
          <cx:pt idx="5371">24</cx:pt>
          <cx:pt idx="5372">24</cx:pt>
          <cx:pt idx="5373">24</cx:pt>
          <cx:pt idx="5374">24</cx:pt>
          <cx:pt idx="5375">24</cx:pt>
          <cx:pt idx="5376">24</cx:pt>
          <cx:pt idx="5377">24</cx:pt>
          <cx:pt idx="5378">24</cx:pt>
          <cx:pt idx="5379">24</cx:pt>
          <cx:pt idx="5380">24</cx:pt>
          <cx:pt idx="5381">24</cx:pt>
          <cx:pt idx="5382">24</cx:pt>
          <cx:pt idx="5383">24</cx:pt>
          <cx:pt idx="5384">24</cx:pt>
          <cx:pt idx="5385">24</cx:pt>
          <cx:pt idx="5386">24</cx:pt>
          <cx:pt idx="5387">24</cx:pt>
          <cx:pt idx="5388">24</cx:pt>
          <cx:pt idx="5389">24</cx:pt>
          <cx:pt idx="5390">24</cx:pt>
          <cx:pt idx="5391">24</cx:pt>
          <cx:pt idx="5392">24</cx:pt>
          <cx:pt idx="5393">24</cx:pt>
          <cx:pt idx="5394">24</cx:pt>
          <cx:pt idx="5395">24</cx:pt>
          <cx:pt idx="5396">24</cx:pt>
          <cx:pt idx="5397">24</cx:pt>
          <cx:pt idx="5398">24</cx:pt>
          <cx:pt idx="5399">24</cx:pt>
          <cx:pt idx="5400">24</cx:pt>
          <cx:pt idx="5401">24</cx:pt>
          <cx:pt idx="5402">24</cx:pt>
          <cx:pt idx="5403">24</cx:pt>
          <cx:pt idx="5404">24</cx:pt>
          <cx:pt idx="5405">24</cx:pt>
          <cx:pt idx="5406">24</cx:pt>
          <cx:pt idx="5407">24</cx:pt>
          <cx:pt idx="5408">24</cx:pt>
          <cx:pt idx="5409">24</cx:pt>
          <cx:pt idx="5410">24</cx:pt>
          <cx:pt idx="5411">24</cx:pt>
          <cx:pt idx="5412">24</cx:pt>
          <cx:pt idx="5413">24</cx:pt>
          <cx:pt idx="5414">24</cx:pt>
          <cx:pt idx="5415">24</cx:pt>
          <cx:pt idx="5416">24</cx:pt>
          <cx:pt idx="5417">24</cx:pt>
          <cx:pt idx="5418">24</cx:pt>
          <cx:pt idx="5419">24</cx:pt>
          <cx:pt idx="5420">24</cx:pt>
          <cx:pt idx="5421">24</cx:pt>
          <cx:pt idx="5422">24</cx:pt>
          <cx:pt idx="5423">24</cx:pt>
          <cx:pt idx="5424">24</cx:pt>
          <cx:pt idx="5425">24</cx:pt>
          <cx:pt idx="5426">24</cx:pt>
          <cx:pt idx="5427">24</cx:pt>
          <cx:pt idx="5428">24</cx:pt>
          <cx:pt idx="5429">24</cx:pt>
          <cx:pt idx="5430">24</cx:pt>
          <cx:pt idx="5431">24</cx:pt>
          <cx:pt idx="5432">24</cx:pt>
          <cx:pt idx="5433">24</cx:pt>
          <cx:pt idx="5434">24</cx:pt>
          <cx:pt idx="5435">24</cx:pt>
          <cx:pt idx="5436">24</cx:pt>
          <cx:pt idx="5437">24</cx:pt>
          <cx:pt idx="5438">24</cx:pt>
          <cx:pt idx="5439">24</cx:pt>
          <cx:pt idx="5440">24</cx:pt>
          <cx:pt idx="5441">24</cx:pt>
          <cx:pt idx="5442">24</cx:pt>
          <cx:pt idx="5443">24</cx:pt>
          <cx:pt idx="5444">24</cx:pt>
          <cx:pt idx="5445">24</cx:pt>
          <cx:pt idx="5446">24</cx:pt>
          <cx:pt idx="5447">24</cx:pt>
          <cx:pt idx="5448">24</cx:pt>
          <cx:pt idx="5449">24</cx:pt>
          <cx:pt idx="5450">24</cx:pt>
          <cx:pt idx="5451">24</cx:pt>
          <cx:pt idx="5452">24</cx:pt>
          <cx:pt idx="5453">24</cx:pt>
          <cx:pt idx="5454">24</cx:pt>
          <cx:pt idx="5455">24</cx:pt>
          <cx:pt idx="5456">24</cx:pt>
          <cx:pt idx="5457">24</cx:pt>
          <cx:pt idx="5458">24</cx:pt>
          <cx:pt idx="5459">24</cx:pt>
          <cx:pt idx="5460">24</cx:pt>
          <cx:pt idx="5461">24</cx:pt>
          <cx:pt idx="5462">24</cx:pt>
          <cx:pt idx="5463">24</cx:pt>
          <cx:pt idx="5464">24</cx:pt>
          <cx:pt idx="5465">24</cx:pt>
          <cx:pt idx="5466">24</cx:pt>
          <cx:pt idx="5467">24</cx:pt>
          <cx:pt idx="5468">24</cx:pt>
          <cx:pt idx="5469">24</cx:pt>
          <cx:pt idx="5470">24</cx:pt>
          <cx:pt idx="5471">24</cx:pt>
          <cx:pt idx="5472">24</cx:pt>
          <cx:pt idx="5473">24</cx:pt>
          <cx:pt idx="5474">24</cx:pt>
          <cx:pt idx="5475">24</cx:pt>
          <cx:pt idx="5476">24</cx:pt>
          <cx:pt idx="5477">24</cx:pt>
          <cx:pt idx="5478">25</cx:pt>
          <cx:pt idx="5479">25</cx:pt>
          <cx:pt idx="5480">25</cx:pt>
          <cx:pt idx="5481">25</cx:pt>
          <cx:pt idx="5482">25</cx:pt>
          <cx:pt idx="5483">25</cx:pt>
          <cx:pt idx="5484">25</cx:pt>
          <cx:pt idx="5485">25</cx:pt>
          <cx:pt idx="5486">25</cx:pt>
          <cx:pt idx="5487">25</cx:pt>
          <cx:pt idx="5488">25</cx:pt>
          <cx:pt idx="5489">25</cx:pt>
          <cx:pt idx="5490">25</cx:pt>
          <cx:pt idx="5491">25</cx:pt>
          <cx:pt idx="5492">25</cx:pt>
          <cx:pt idx="5493">25</cx:pt>
          <cx:pt idx="5494">25</cx:pt>
          <cx:pt idx="5495">25</cx:pt>
          <cx:pt idx="5496">25</cx:pt>
          <cx:pt idx="5497">25</cx:pt>
          <cx:pt idx="5498">25</cx:pt>
          <cx:pt idx="5499">25</cx:pt>
          <cx:pt idx="5500">25</cx:pt>
          <cx:pt idx="5501">25</cx:pt>
          <cx:pt idx="5502">25</cx:pt>
          <cx:pt idx="5503">25</cx:pt>
          <cx:pt idx="5504">25</cx:pt>
          <cx:pt idx="5505">25</cx:pt>
          <cx:pt idx="5506">25</cx:pt>
          <cx:pt idx="5507">25</cx:pt>
          <cx:pt idx="5508">25</cx:pt>
          <cx:pt idx="5509">25</cx:pt>
          <cx:pt idx="5510">25</cx:pt>
          <cx:pt idx="5511">25</cx:pt>
          <cx:pt idx="5512">25</cx:pt>
          <cx:pt idx="5513">25</cx:pt>
          <cx:pt idx="5514">25</cx:pt>
          <cx:pt idx="5515">25</cx:pt>
          <cx:pt idx="5516">25</cx:pt>
          <cx:pt idx="5517">25</cx:pt>
          <cx:pt idx="5518">25</cx:pt>
          <cx:pt idx="5519">25</cx:pt>
          <cx:pt idx="5520">25</cx:pt>
          <cx:pt idx="5521">25</cx:pt>
          <cx:pt idx="5522">25</cx:pt>
          <cx:pt idx="5523">25</cx:pt>
          <cx:pt idx="5524">25</cx:pt>
          <cx:pt idx="5525">25</cx:pt>
          <cx:pt idx="5526">25</cx:pt>
          <cx:pt idx="5527">25</cx:pt>
          <cx:pt idx="5528">25</cx:pt>
          <cx:pt idx="5529">25</cx:pt>
          <cx:pt idx="5530">25</cx:pt>
          <cx:pt idx="5531">25</cx:pt>
          <cx:pt idx="5532">25</cx:pt>
          <cx:pt idx="5533">25</cx:pt>
          <cx:pt idx="5534">25</cx:pt>
          <cx:pt idx="5535">25</cx:pt>
          <cx:pt idx="5536">25</cx:pt>
          <cx:pt idx="5537">25</cx:pt>
          <cx:pt idx="5538">25</cx:pt>
          <cx:pt idx="5539">25</cx:pt>
          <cx:pt idx="5540">25</cx:pt>
          <cx:pt idx="5541">25</cx:pt>
          <cx:pt idx="5542">25</cx:pt>
          <cx:pt idx="5543">25</cx:pt>
          <cx:pt idx="5544">25</cx:pt>
          <cx:pt idx="5545">25</cx:pt>
          <cx:pt idx="5546">25</cx:pt>
          <cx:pt idx="5547">25</cx:pt>
          <cx:pt idx="5548">25</cx:pt>
          <cx:pt idx="5549">25</cx:pt>
          <cx:pt idx="5550">25</cx:pt>
          <cx:pt idx="5551">25</cx:pt>
          <cx:pt idx="5552">25</cx:pt>
          <cx:pt idx="5553">25</cx:pt>
          <cx:pt idx="5554">25</cx:pt>
          <cx:pt idx="5555">25</cx:pt>
          <cx:pt idx="5556">25</cx:pt>
          <cx:pt idx="5557">25</cx:pt>
          <cx:pt idx="5558">25</cx:pt>
          <cx:pt idx="5559">25</cx:pt>
          <cx:pt idx="5560">25</cx:pt>
          <cx:pt idx="5561">25</cx:pt>
          <cx:pt idx="5562">25</cx:pt>
          <cx:pt idx="5563">25</cx:pt>
          <cx:pt idx="5564">25</cx:pt>
          <cx:pt idx="5565">25</cx:pt>
          <cx:pt idx="5566">25</cx:pt>
          <cx:pt idx="5567">25</cx:pt>
          <cx:pt idx="5568">25</cx:pt>
          <cx:pt idx="5569">25</cx:pt>
          <cx:pt idx="5570">25</cx:pt>
          <cx:pt idx="5571">25</cx:pt>
          <cx:pt idx="5572">25</cx:pt>
          <cx:pt idx="5573">25</cx:pt>
          <cx:pt idx="5574">25</cx:pt>
          <cx:pt idx="5575">25</cx:pt>
          <cx:pt idx="5576">25</cx:pt>
          <cx:pt idx="5577">25</cx:pt>
          <cx:pt idx="5578">25</cx:pt>
          <cx:pt idx="5579">25</cx:pt>
          <cx:pt idx="5580">25</cx:pt>
          <cx:pt idx="5581">25</cx:pt>
          <cx:pt idx="5582">25</cx:pt>
          <cx:pt idx="5583">25</cx:pt>
          <cx:pt idx="5584">25</cx:pt>
          <cx:pt idx="5585">25</cx:pt>
          <cx:pt idx="5586">25</cx:pt>
          <cx:pt idx="5587">25</cx:pt>
          <cx:pt idx="5588">25</cx:pt>
          <cx:pt idx="5589">25</cx:pt>
          <cx:pt idx="5590">25</cx:pt>
          <cx:pt idx="5591">25</cx:pt>
          <cx:pt idx="5592">25</cx:pt>
          <cx:pt idx="5593">25</cx:pt>
          <cx:pt idx="5594">25</cx:pt>
          <cx:pt idx="5595">25</cx:pt>
          <cx:pt idx="5596">25</cx:pt>
          <cx:pt idx="5597">25</cx:pt>
          <cx:pt idx="5598">25</cx:pt>
          <cx:pt idx="5599">25</cx:pt>
          <cx:pt idx="5600">25</cx:pt>
          <cx:pt idx="5601">25</cx:pt>
          <cx:pt idx="5602">25</cx:pt>
          <cx:pt idx="5603">25</cx:pt>
          <cx:pt idx="5604">25</cx:pt>
          <cx:pt idx="5605">25</cx:pt>
          <cx:pt idx="5606">25</cx:pt>
          <cx:pt idx="5607">25</cx:pt>
          <cx:pt idx="5608">25</cx:pt>
          <cx:pt idx="5609">25</cx:pt>
          <cx:pt idx="5610">25</cx:pt>
          <cx:pt idx="5611">25</cx:pt>
          <cx:pt idx="5612">25</cx:pt>
          <cx:pt idx="5613">25</cx:pt>
          <cx:pt idx="5614">25</cx:pt>
          <cx:pt idx="5615">25</cx:pt>
          <cx:pt idx="5616">25</cx:pt>
          <cx:pt idx="5617">25</cx:pt>
          <cx:pt idx="5618">25</cx:pt>
          <cx:pt idx="5619">25</cx:pt>
          <cx:pt idx="5620">25</cx:pt>
          <cx:pt idx="5621">25</cx:pt>
          <cx:pt idx="5622">25</cx:pt>
          <cx:pt idx="5623">25</cx:pt>
          <cx:pt idx="5624">25</cx:pt>
          <cx:pt idx="5625">25</cx:pt>
          <cx:pt idx="5626">25</cx:pt>
          <cx:pt idx="5627">25</cx:pt>
          <cx:pt idx="5628">25</cx:pt>
          <cx:pt idx="5629">25</cx:pt>
          <cx:pt idx="5630">25</cx:pt>
          <cx:pt idx="5631">25</cx:pt>
          <cx:pt idx="5632">25</cx:pt>
          <cx:pt idx="5633">25</cx:pt>
          <cx:pt idx="5634">25</cx:pt>
          <cx:pt idx="5635">25</cx:pt>
          <cx:pt idx="5636">25</cx:pt>
          <cx:pt idx="5637">25</cx:pt>
          <cx:pt idx="5638">25</cx:pt>
          <cx:pt idx="5639">25</cx:pt>
          <cx:pt idx="5640">25</cx:pt>
          <cx:pt idx="5641">25</cx:pt>
          <cx:pt idx="5642">25</cx:pt>
          <cx:pt idx="5643">25</cx:pt>
          <cx:pt idx="5644">25</cx:pt>
          <cx:pt idx="5645">25</cx:pt>
          <cx:pt idx="5646">25</cx:pt>
          <cx:pt idx="5647">25</cx:pt>
          <cx:pt idx="5648">25</cx:pt>
          <cx:pt idx="5649">25</cx:pt>
          <cx:pt idx="5650">25</cx:pt>
          <cx:pt idx="5651">25</cx:pt>
          <cx:pt idx="5652">25</cx:pt>
          <cx:pt idx="5653">25</cx:pt>
          <cx:pt idx="5654">25</cx:pt>
          <cx:pt idx="5655">25</cx:pt>
          <cx:pt idx="5656">25</cx:pt>
          <cx:pt idx="5657">25</cx:pt>
          <cx:pt idx="5658">25</cx:pt>
          <cx:pt idx="5659">25</cx:pt>
          <cx:pt idx="5660">25</cx:pt>
          <cx:pt idx="5661">25</cx:pt>
          <cx:pt idx="5662">25</cx:pt>
          <cx:pt idx="5663">25</cx:pt>
          <cx:pt idx="5664">25</cx:pt>
          <cx:pt idx="5665">25</cx:pt>
          <cx:pt idx="5666">25</cx:pt>
          <cx:pt idx="5667">25</cx:pt>
          <cx:pt idx="5668">25</cx:pt>
          <cx:pt idx="5669">25</cx:pt>
          <cx:pt idx="5670">25</cx:pt>
          <cx:pt idx="5671">25</cx:pt>
          <cx:pt idx="5672">25</cx:pt>
          <cx:pt idx="5673">25</cx:pt>
          <cx:pt idx="5674">25</cx:pt>
          <cx:pt idx="5675">25</cx:pt>
          <cx:pt idx="5676">25</cx:pt>
          <cx:pt idx="5677">25</cx:pt>
          <cx:pt idx="5678">25</cx:pt>
          <cx:pt idx="5679">25</cx:pt>
          <cx:pt idx="5680">25</cx:pt>
          <cx:pt idx="5681">25</cx:pt>
          <cx:pt idx="5682">25</cx:pt>
          <cx:pt idx="5683">25</cx:pt>
          <cx:pt idx="5684">25</cx:pt>
          <cx:pt idx="5685">25</cx:pt>
          <cx:pt idx="5686">25</cx:pt>
          <cx:pt idx="5687">25</cx:pt>
          <cx:pt idx="5688">25</cx:pt>
          <cx:pt idx="5689">25</cx:pt>
          <cx:pt idx="5690">25</cx:pt>
          <cx:pt idx="5691">25</cx:pt>
          <cx:pt idx="5692">25</cx:pt>
          <cx:pt idx="5693">25</cx:pt>
          <cx:pt idx="5694">25</cx:pt>
          <cx:pt idx="5695">25</cx:pt>
          <cx:pt idx="5696">25</cx:pt>
          <cx:pt idx="5697">25</cx:pt>
          <cx:pt idx="5698">25</cx:pt>
          <cx:pt idx="5699">25</cx:pt>
          <cx:pt idx="5700">25</cx:pt>
          <cx:pt idx="5701">25</cx:pt>
          <cx:pt idx="5702">25</cx:pt>
          <cx:pt idx="5703">25</cx:pt>
          <cx:pt idx="5704">25</cx:pt>
          <cx:pt idx="5705">25</cx:pt>
          <cx:pt idx="5706">25</cx:pt>
          <cx:pt idx="5707">25</cx:pt>
          <cx:pt idx="5708">25</cx:pt>
          <cx:pt idx="5709">25</cx:pt>
          <cx:pt idx="5710">25</cx:pt>
          <cx:pt idx="5711">25</cx:pt>
          <cx:pt idx="5712">25</cx:pt>
          <cx:pt idx="5713">25</cx:pt>
          <cx:pt idx="5714">25</cx:pt>
          <cx:pt idx="5715">25</cx:pt>
          <cx:pt idx="5716">25</cx:pt>
          <cx:pt idx="5717">25</cx:pt>
          <cx:pt idx="5718">25</cx:pt>
          <cx:pt idx="5719">25</cx:pt>
          <cx:pt idx="5720">25</cx:pt>
          <cx:pt idx="5721">25</cx:pt>
          <cx:pt idx="5722">25</cx:pt>
          <cx:pt idx="5723">25</cx:pt>
          <cx:pt idx="5724">25</cx:pt>
          <cx:pt idx="5725">25</cx:pt>
          <cx:pt idx="5726">25</cx:pt>
          <cx:pt idx="5727">25</cx:pt>
          <cx:pt idx="5728">25</cx:pt>
          <cx:pt idx="5729">25</cx:pt>
          <cx:pt idx="5730">25</cx:pt>
          <cx:pt idx="5731">25</cx:pt>
          <cx:pt idx="5732">25</cx:pt>
          <cx:pt idx="5733">25</cx:pt>
          <cx:pt idx="5734">25</cx:pt>
          <cx:pt idx="5735">25</cx:pt>
          <cx:pt idx="5736">25</cx:pt>
          <cx:pt idx="5737">25</cx:pt>
          <cx:pt idx="5738">25</cx:pt>
          <cx:pt idx="5739">25</cx:pt>
          <cx:pt idx="5740">25</cx:pt>
          <cx:pt idx="5741">25</cx:pt>
          <cx:pt idx="5742">25</cx:pt>
          <cx:pt idx="5743">25</cx:pt>
          <cx:pt idx="5744">25</cx:pt>
          <cx:pt idx="5745">25</cx:pt>
          <cx:pt idx="5746">25</cx:pt>
          <cx:pt idx="5747">25</cx:pt>
          <cx:pt idx="5748">25</cx:pt>
          <cx:pt idx="5749">25</cx:pt>
          <cx:pt idx="5750">25</cx:pt>
          <cx:pt idx="5751">25</cx:pt>
          <cx:pt idx="5752">25</cx:pt>
          <cx:pt idx="5753">25</cx:pt>
          <cx:pt idx="5754">25</cx:pt>
          <cx:pt idx="5755">25</cx:pt>
          <cx:pt idx="5756">25</cx:pt>
          <cx:pt idx="5757">25</cx:pt>
          <cx:pt idx="5758">25</cx:pt>
          <cx:pt idx="5759">25</cx:pt>
          <cx:pt idx="5760">25</cx:pt>
          <cx:pt idx="5761">25</cx:pt>
          <cx:pt idx="5762">25</cx:pt>
          <cx:pt idx="5763">25</cx:pt>
          <cx:pt idx="5764">25</cx:pt>
          <cx:pt idx="5765">25</cx:pt>
          <cx:pt idx="5766">25</cx:pt>
          <cx:pt idx="5767">25</cx:pt>
          <cx:pt idx="5768">25</cx:pt>
          <cx:pt idx="5769">25</cx:pt>
          <cx:pt idx="5770">25</cx:pt>
          <cx:pt idx="5771">25</cx:pt>
          <cx:pt idx="5772">25</cx:pt>
          <cx:pt idx="5773">25</cx:pt>
          <cx:pt idx="5774">25</cx:pt>
          <cx:pt idx="5775">25</cx:pt>
          <cx:pt idx="5776">25</cx:pt>
          <cx:pt idx="5777">25</cx:pt>
          <cx:pt idx="5778">25</cx:pt>
          <cx:pt idx="5779">25</cx:pt>
          <cx:pt idx="5780">25</cx:pt>
          <cx:pt idx="5781">25</cx:pt>
          <cx:pt idx="5782">25</cx:pt>
          <cx:pt idx="5783">25</cx:pt>
          <cx:pt idx="5784">25</cx:pt>
          <cx:pt idx="5785">25</cx:pt>
          <cx:pt idx="5786">25</cx:pt>
          <cx:pt idx="5787">25</cx:pt>
          <cx:pt idx="5788">25</cx:pt>
          <cx:pt idx="5789">25</cx:pt>
          <cx:pt idx="5790">25</cx:pt>
          <cx:pt idx="5791">25</cx:pt>
          <cx:pt idx="5792">25</cx:pt>
          <cx:pt idx="5793">25</cx:pt>
          <cx:pt idx="5794">25</cx:pt>
          <cx:pt idx="5795">25</cx:pt>
          <cx:pt idx="5796">25</cx:pt>
          <cx:pt idx="5797">25</cx:pt>
          <cx:pt idx="5798">25</cx:pt>
          <cx:pt idx="5799">25</cx:pt>
          <cx:pt idx="5800">25</cx:pt>
          <cx:pt idx="5801">25</cx:pt>
          <cx:pt idx="5802">25</cx:pt>
          <cx:pt idx="5803">25</cx:pt>
          <cx:pt idx="5804">25</cx:pt>
          <cx:pt idx="5805">25</cx:pt>
          <cx:pt idx="5806">25</cx:pt>
          <cx:pt idx="5807">25</cx:pt>
          <cx:pt idx="5808">25</cx:pt>
          <cx:pt idx="5809">25</cx:pt>
          <cx:pt idx="5810">25</cx:pt>
          <cx:pt idx="5811">25</cx:pt>
          <cx:pt idx="5812">25</cx:pt>
          <cx:pt idx="5813">25</cx:pt>
          <cx:pt idx="5814">25</cx:pt>
          <cx:pt idx="5815">25</cx:pt>
          <cx:pt idx="5816">25</cx:pt>
          <cx:pt idx="5817">25</cx:pt>
          <cx:pt idx="5818">25</cx:pt>
          <cx:pt idx="5819">25</cx:pt>
          <cx:pt idx="5820">25</cx:pt>
          <cx:pt idx="5821">25</cx:pt>
          <cx:pt idx="5822">25</cx:pt>
          <cx:pt idx="5823">25</cx:pt>
          <cx:pt idx="5824">25</cx:pt>
          <cx:pt idx="5825">25</cx:pt>
          <cx:pt idx="5826">25</cx:pt>
          <cx:pt idx="5827">25</cx:pt>
          <cx:pt idx="5828">25</cx:pt>
          <cx:pt idx="5829">25</cx:pt>
          <cx:pt idx="5830">25</cx:pt>
          <cx:pt idx="5831">25</cx:pt>
          <cx:pt idx="5832">25</cx:pt>
          <cx:pt idx="5833">25</cx:pt>
          <cx:pt idx="5834">25</cx:pt>
          <cx:pt idx="5835">25</cx:pt>
          <cx:pt idx="5836">25</cx:pt>
          <cx:pt idx="5837">25</cx:pt>
          <cx:pt idx="5838">25</cx:pt>
          <cx:pt idx="5839">25</cx:pt>
          <cx:pt idx="5840">25</cx:pt>
          <cx:pt idx="5841">25</cx:pt>
          <cx:pt idx="5842">25</cx:pt>
          <cx:pt idx="5843">25</cx:pt>
          <cx:pt idx="5844">25</cx:pt>
          <cx:pt idx="5845">25</cx:pt>
          <cx:pt idx="5846">25</cx:pt>
          <cx:pt idx="5847">25</cx:pt>
          <cx:pt idx="5848">25</cx:pt>
          <cx:pt idx="5849">25</cx:pt>
          <cx:pt idx="5850">25</cx:pt>
          <cx:pt idx="5851">25</cx:pt>
          <cx:pt idx="5852">25</cx:pt>
          <cx:pt idx="5853">25</cx:pt>
          <cx:pt idx="5854">25</cx:pt>
          <cx:pt idx="5855">25</cx:pt>
          <cx:pt idx="5856">25</cx:pt>
          <cx:pt idx="5857">25</cx:pt>
          <cx:pt idx="5858">25</cx:pt>
          <cx:pt idx="5859">25</cx:pt>
          <cx:pt idx="5860">25</cx:pt>
          <cx:pt idx="5861">25</cx:pt>
          <cx:pt idx="5862">25</cx:pt>
          <cx:pt idx="5863">25</cx:pt>
          <cx:pt idx="5864">25</cx:pt>
          <cx:pt idx="5865">25</cx:pt>
          <cx:pt idx="5866">25</cx:pt>
          <cx:pt idx="5867">25</cx:pt>
          <cx:pt idx="5868">25</cx:pt>
          <cx:pt idx="5869">25</cx:pt>
          <cx:pt idx="5870">25</cx:pt>
          <cx:pt idx="5871">25</cx:pt>
          <cx:pt idx="5872">25</cx:pt>
          <cx:pt idx="5873">25</cx:pt>
          <cx:pt idx="5874">25</cx:pt>
          <cx:pt idx="5875">25</cx:pt>
          <cx:pt idx="5876">25</cx:pt>
          <cx:pt idx="5877">25</cx:pt>
          <cx:pt idx="5878">25</cx:pt>
          <cx:pt idx="5879">25</cx:pt>
          <cx:pt idx="5880">25</cx:pt>
          <cx:pt idx="5881">25</cx:pt>
          <cx:pt idx="5882">25</cx:pt>
          <cx:pt idx="5883">25</cx:pt>
          <cx:pt idx="5884">25</cx:pt>
          <cx:pt idx="5885">25</cx:pt>
          <cx:pt idx="5886">25</cx:pt>
          <cx:pt idx="5887">25</cx:pt>
          <cx:pt idx="5888">25</cx:pt>
          <cx:pt idx="5889">25</cx:pt>
          <cx:pt idx="5890">25</cx:pt>
          <cx:pt idx="5891">25</cx:pt>
          <cx:pt idx="5892">25</cx:pt>
          <cx:pt idx="5893">25</cx:pt>
          <cx:pt idx="5894">25</cx:pt>
          <cx:pt idx="5895">25</cx:pt>
          <cx:pt idx="5896">25</cx:pt>
          <cx:pt idx="5897">25</cx:pt>
          <cx:pt idx="5898">25</cx:pt>
          <cx:pt idx="5899">25</cx:pt>
          <cx:pt idx="5900">25</cx:pt>
          <cx:pt idx="5901">25</cx:pt>
          <cx:pt idx="5902">25</cx:pt>
          <cx:pt idx="5903">25</cx:pt>
          <cx:pt idx="5904">25</cx:pt>
          <cx:pt idx="5905">25</cx:pt>
          <cx:pt idx="5906">25</cx:pt>
          <cx:pt idx="5907">25</cx:pt>
          <cx:pt idx="5908">25</cx:pt>
          <cx:pt idx="5909">25</cx:pt>
          <cx:pt idx="5910">25</cx:pt>
          <cx:pt idx="5911">25</cx:pt>
          <cx:pt idx="5912">25</cx:pt>
          <cx:pt idx="5913">25</cx:pt>
          <cx:pt idx="5914">25</cx:pt>
          <cx:pt idx="5915">25</cx:pt>
          <cx:pt idx="5916">25</cx:pt>
          <cx:pt idx="5917">25</cx:pt>
          <cx:pt idx="5918">25</cx:pt>
          <cx:pt idx="5919">25</cx:pt>
          <cx:pt idx="5920">25</cx:pt>
          <cx:pt idx="5921">25</cx:pt>
          <cx:pt idx="5922">25</cx:pt>
          <cx:pt idx="5923">25</cx:pt>
          <cx:pt idx="5924">25</cx:pt>
          <cx:pt idx="5925">25</cx:pt>
          <cx:pt idx="5926">25</cx:pt>
          <cx:pt idx="5927">25</cx:pt>
          <cx:pt idx="5928">25</cx:pt>
          <cx:pt idx="5929">25</cx:pt>
          <cx:pt idx="5930">25</cx:pt>
          <cx:pt idx="5931">25</cx:pt>
          <cx:pt idx="5932">25</cx:pt>
          <cx:pt idx="5933">25</cx:pt>
          <cx:pt idx="5934">25</cx:pt>
          <cx:pt idx="5935">25</cx:pt>
          <cx:pt idx="5936">25</cx:pt>
          <cx:pt idx="5937">25</cx:pt>
          <cx:pt idx="5938">25</cx:pt>
          <cx:pt idx="5939">25</cx:pt>
          <cx:pt idx="5940">25</cx:pt>
          <cx:pt idx="5941">25</cx:pt>
          <cx:pt idx="5942">25</cx:pt>
          <cx:pt idx="5943">25</cx:pt>
          <cx:pt idx="5944">25</cx:pt>
          <cx:pt idx="5945">25</cx:pt>
          <cx:pt idx="5946">25</cx:pt>
          <cx:pt idx="5947">25</cx:pt>
          <cx:pt idx="5948">25</cx:pt>
          <cx:pt idx="5949">25</cx:pt>
          <cx:pt idx="5950">25</cx:pt>
          <cx:pt idx="5951">25</cx:pt>
          <cx:pt idx="5952">25</cx:pt>
          <cx:pt idx="5953">25</cx:pt>
          <cx:pt idx="5954">25</cx:pt>
          <cx:pt idx="5955">25</cx:pt>
          <cx:pt idx="5956">25</cx:pt>
          <cx:pt idx="5957">25</cx:pt>
          <cx:pt idx="5958">25</cx:pt>
          <cx:pt idx="5959">25</cx:pt>
          <cx:pt idx="5960">25</cx:pt>
          <cx:pt idx="5961">25</cx:pt>
          <cx:pt idx="5962">25</cx:pt>
          <cx:pt idx="5963">25</cx:pt>
          <cx:pt idx="5964">25</cx:pt>
          <cx:pt idx="5965">25</cx:pt>
          <cx:pt idx="5966">25</cx:pt>
          <cx:pt idx="5967">25</cx:pt>
          <cx:pt idx="5968">25</cx:pt>
          <cx:pt idx="5969">25</cx:pt>
          <cx:pt idx="5970">25</cx:pt>
          <cx:pt idx="5971">25</cx:pt>
          <cx:pt idx="5972">25</cx:pt>
          <cx:pt idx="5973">25</cx:pt>
          <cx:pt idx="5974">25</cx:pt>
          <cx:pt idx="5975">25</cx:pt>
          <cx:pt idx="5976">25</cx:pt>
          <cx:pt idx="5977">25</cx:pt>
          <cx:pt idx="5978">25</cx:pt>
          <cx:pt idx="5979">25</cx:pt>
          <cx:pt idx="5980">25</cx:pt>
          <cx:pt idx="5981">25</cx:pt>
          <cx:pt idx="5982">25</cx:pt>
          <cx:pt idx="5983">25</cx:pt>
          <cx:pt idx="5984">25</cx:pt>
          <cx:pt idx="5985">25</cx:pt>
          <cx:pt idx="5986">25</cx:pt>
          <cx:pt idx="5987">25</cx:pt>
          <cx:pt idx="5988">25</cx:pt>
          <cx:pt idx="5989">25</cx:pt>
          <cx:pt idx="5990">25</cx:pt>
          <cx:pt idx="5991">25</cx:pt>
          <cx:pt idx="5992">25</cx:pt>
          <cx:pt idx="5993">25</cx:pt>
          <cx:pt idx="5994">25</cx:pt>
          <cx:pt idx="5995">25</cx:pt>
          <cx:pt idx="5996">25</cx:pt>
          <cx:pt idx="5997">25</cx:pt>
          <cx:pt idx="5998">25</cx:pt>
          <cx:pt idx="5999">25</cx:pt>
          <cx:pt idx="6000">25</cx:pt>
          <cx:pt idx="6001">25</cx:pt>
          <cx:pt idx="6002">25</cx:pt>
          <cx:pt idx="6003">25</cx:pt>
          <cx:pt idx="6004">25</cx:pt>
          <cx:pt idx="6005">25</cx:pt>
          <cx:pt idx="6006">25</cx:pt>
          <cx:pt idx="6007">25</cx:pt>
          <cx:pt idx="6008">25</cx:pt>
          <cx:pt idx="6009">25</cx:pt>
          <cx:pt idx="6010">25</cx:pt>
          <cx:pt idx="6011">25</cx:pt>
          <cx:pt idx="6012">25</cx:pt>
          <cx:pt idx="6013">25</cx:pt>
          <cx:pt idx="6014">25</cx:pt>
          <cx:pt idx="6015">25</cx:pt>
          <cx:pt idx="6016">25</cx:pt>
          <cx:pt idx="6017">25</cx:pt>
          <cx:pt idx="6018">25</cx:pt>
          <cx:pt idx="6019">25</cx:pt>
          <cx:pt idx="6020">25</cx:pt>
          <cx:pt idx="6021">25</cx:pt>
          <cx:pt idx="6022">25</cx:pt>
          <cx:pt idx="6023">25</cx:pt>
          <cx:pt idx="6024">25</cx:pt>
          <cx:pt idx="6025">25</cx:pt>
          <cx:pt idx="6026">25</cx:pt>
          <cx:pt idx="6027">25</cx:pt>
          <cx:pt idx="6028">25</cx:pt>
          <cx:pt idx="6029">25</cx:pt>
          <cx:pt idx="6030">25</cx:pt>
          <cx:pt idx="6031">25</cx:pt>
          <cx:pt idx="6032">25</cx:pt>
          <cx:pt idx="6033">25</cx:pt>
          <cx:pt idx="6034">25</cx:pt>
          <cx:pt idx="6035">25</cx:pt>
          <cx:pt idx="6036">25</cx:pt>
          <cx:pt idx="6037">25</cx:pt>
          <cx:pt idx="6038">25</cx:pt>
          <cx:pt idx="6039">25</cx:pt>
          <cx:pt idx="6040">25</cx:pt>
          <cx:pt idx="6041">25</cx:pt>
          <cx:pt idx="6042">25</cx:pt>
          <cx:pt idx="6043">25</cx:pt>
          <cx:pt idx="6044">25</cx:pt>
          <cx:pt idx="6045">25</cx:pt>
          <cx:pt idx="6046">25</cx:pt>
          <cx:pt idx="6047">25</cx:pt>
          <cx:pt idx="6048">25</cx:pt>
          <cx:pt idx="6049">25</cx:pt>
          <cx:pt idx="6050">25</cx:pt>
          <cx:pt idx="6051">25</cx:pt>
          <cx:pt idx="6052">25</cx:pt>
          <cx:pt idx="6053">25</cx:pt>
          <cx:pt idx="6054">25</cx:pt>
          <cx:pt idx="6055">25</cx:pt>
          <cx:pt idx="6056">25</cx:pt>
          <cx:pt idx="6057">25</cx:pt>
          <cx:pt idx="6058">25</cx:pt>
          <cx:pt idx="6059">25</cx:pt>
          <cx:pt idx="6060">25</cx:pt>
          <cx:pt idx="6061">25</cx:pt>
          <cx:pt idx="6062">25</cx:pt>
          <cx:pt idx="6063">25</cx:pt>
          <cx:pt idx="6064">25</cx:pt>
          <cx:pt idx="6065">25</cx:pt>
          <cx:pt idx="6066">25</cx:pt>
          <cx:pt idx="6067">25</cx:pt>
          <cx:pt idx="6068">25</cx:pt>
          <cx:pt idx="6069">25</cx:pt>
          <cx:pt idx="6070">25</cx:pt>
          <cx:pt idx="6071">25</cx:pt>
          <cx:pt idx="6072">25</cx:pt>
          <cx:pt idx="6073">25</cx:pt>
          <cx:pt idx="6074">25</cx:pt>
          <cx:pt idx="6075">25</cx:pt>
          <cx:pt idx="6076">25</cx:pt>
          <cx:pt idx="6077">25</cx:pt>
          <cx:pt idx="6078">25</cx:pt>
          <cx:pt idx="6079">25</cx:pt>
          <cx:pt idx="6080">25</cx:pt>
          <cx:pt idx="6081">25</cx:pt>
          <cx:pt idx="6082">25</cx:pt>
          <cx:pt idx="6083">25</cx:pt>
          <cx:pt idx="6084">25</cx:pt>
          <cx:pt idx="6085">25</cx:pt>
          <cx:pt idx="6086">25</cx:pt>
          <cx:pt idx="6087">25</cx:pt>
          <cx:pt idx="6088">25</cx:pt>
          <cx:pt idx="6089">25</cx:pt>
          <cx:pt idx="6090">25</cx:pt>
          <cx:pt idx="6091">25</cx:pt>
          <cx:pt idx="6092">25</cx:pt>
          <cx:pt idx="6093">25</cx:pt>
          <cx:pt idx="6094">25</cx:pt>
          <cx:pt idx="6095">25</cx:pt>
          <cx:pt idx="6096">25</cx:pt>
          <cx:pt idx="6097">25</cx:pt>
          <cx:pt idx="6098">25</cx:pt>
          <cx:pt idx="6099">25</cx:pt>
          <cx:pt idx="6100">25</cx:pt>
          <cx:pt idx="6101">25</cx:pt>
          <cx:pt idx="6102">25</cx:pt>
          <cx:pt idx="6103">25</cx:pt>
          <cx:pt idx="6104">25</cx:pt>
          <cx:pt idx="6105">25</cx:pt>
          <cx:pt idx="6106">25</cx:pt>
          <cx:pt idx="6107">25</cx:pt>
          <cx:pt idx="6108">25</cx:pt>
          <cx:pt idx="6109">25</cx:pt>
          <cx:pt idx="6110">25</cx:pt>
          <cx:pt idx="6111">25</cx:pt>
          <cx:pt idx="6112">25</cx:pt>
          <cx:pt idx="6113">25</cx:pt>
          <cx:pt idx="6114">25</cx:pt>
          <cx:pt idx="6115">25</cx:pt>
          <cx:pt idx="6116">25</cx:pt>
          <cx:pt idx="6117">25</cx:pt>
          <cx:pt idx="6118">25</cx:pt>
          <cx:pt idx="6119">25</cx:pt>
          <cx:pt idx="6120">25</cx:pt>
          <cx:pt idx="6121">25</cx:pt>
          <cx:pt idx="6122">25</cx:pt>
          <cx:pt idx="6123">25</cx:pt>
          <cx:pt idx="6124">25</cx:pt>
          <cx:pt idx="6125">25</cx:pt>
          <cx:pt idx="6126">25</cx:pt>
          <cx:pt idx="6127">25</cx:pt>
          <cx:pt idx="6128">25</cx:pt>
          <cx:pt idx="6129">25</cx:pt>
          <cx:pt idx="6130">25</cx:pt>
          <cx:pt idx="6131">25</cx:pt>
          <cx:pt idx="6132">25</cx:pt>
          <cx:pt idx="6133">25</cx:pt>
          <cx:pt idx="6134">25</cx:pt>
          <cx:pt idx="6135">25</cx:pt>
          <cx:pt idx="6136">25</cx:pt>
          <cx:pt idx="6137">25</cx:pt>
          <cx:pt idx="6138">25</cx:pt>
          <cx:pt idx="6139">25</cx:pt>
          <cx:pt idx="6140">25</cx:pt>
          <cx:pt idx="6141">25</cx:pt>
          <cx:pt idx="6142">25</cx:pt>
          <cx:pt idx="6143">25</cx:pt>
          <cx:pt idx="6144">25</cx:pt>
          <cx:pt idx="6145">25</cx:pt>
          <cx:pt idx="6146">25</cx:pt>
          <cx:pt idx="6147">25</cx:pt>
          <cx:pt idx="6148">25</cx:pt>
          <cx:pt idx="6149">25</cx:pt>
          <cx:pt idx="6150">25</cx:pt>
          <cx:pt idx="6151">25</cx:pt>
          <cx:pt idx="6152">25</cx:pt>
          <cx:pt idx="6153">25</cx:pt>
          <cx:pt idx="6154">25</cx:pt>
          <cx:pt idx="6155">25</cx:pt>
          <cx:pt idx="6156">25</cx:pt>
          <cx:pt idx="6157">25</cx:pt>
          <cx:pt idx="6158">25</cx:pt>
          <cx:pt idx="6159">25</cx:pt>
          <cx:pt idx="6160">25</cx:pt>
          <cx:pt idx="6161">25</cx:pt>
          <cx:pt idx="6162">25</cx:pt>
          <cx:pt idx="6163">25</cx:pt>
          <cx:pt idx="6164">25</cx:pt>
          <cx:pt idx="6165">25</cx:pt>
          <cx:pt idx="6166">25</cx:pt>
          <cx:pt idx="6167">25</cx:pt>
          <cx:pt idx="6168">25</cx:pt>
          <cx:pt idx="6169">25</cx:pt>
          <cx:pt idx="6170">25</cx:pt>
          <cx:pt idx="6171">25</cx:pt>
          <cx:pt idx="6172">25</cx:pt>
          <cx:pt idx="6173">25</cx:pt>
          <cx:pt idx="6174">25</cx:pt>
          <cx:pt idx="6175">25</cx:pt>
          <cx:pt idx="6176">25</cx:pt>
          <cx:pt idx="6177">25</cx:pt>
          <cx:pt idx="6178">25</cx:pt>
          <cx:pt idx="6179">25</cx:pt>
          <cx:pt idx="6180">25</cx:pt>
          <cx:pt idx="6181">25</cx:pt>
          <cx:pt idx="6182">25</cx:pt>
          <cx:pt idx="6183">25</cx:pt>
          <cx:pt idx="6184">25</cx:pt>
          <cx:pt idx="6185">25</cx:pt>
          <cx:pt idx="6186">25</cx:pt>
          <cx:pt idx="6187">25</cx:pt>
          <cx:pt idx="6188">25</cx:pt>
          <cx:pt idx="6189">25</cx:pt>
          <cx:pt idx="6190">25</cx:pt>
          <cx:pt idx="6191">25</cx:pt>
          <cx:pt idx="6192">25</cx:pt>
          <cx:pt idx="6193">25</cx:pt>
          <cx:pt idx="6194">25</cx:pt>
          <cx:pt idx="6195">25</cx:pt>
          <cx:pt idx="6196">25</cx:pt>
          <cx:pt idx="6197">25</cx:pt>
          <cx:pt idx="6198">25</cx:pt>
          <cx:pt idx="6199">25</cx:pt>
          <cx:pt idx="6200">25</cx:pt>
          <cx:pt idx="6201">25</cx:pt>
          <cx:pt idx="6202">25</cx:pt>
          <cx:pt idx="6203">25</cx:pt>
          <cx:pt idx="6204">25</cx:pt>
          <cx:pt idx="6205">25</cx:pt>
          <cx:pt idx="6206">25</cx:pt>
          <cx:pt idx="6207">25</cx:pt>
          <cx:pt idx="6208">25</cx:pt>
          <cx:pt idx="6209">25</cx:pt>
          <cx:pt idx="6210">25</cx:pt>
          <cx:pt idx="6211">25</cx:pt>
          <cx:pt idx="6212">26</cx:pt>
          <cx:pt idx="6213">26</cx:pt>
          <cx:pt idx="6214">26</cx:pt>
          <cx:pt idx="6215">26</cx:pt>
          <cx:pt idx="6216">26</cx:pt>
          <cx:pt idx="6217">26</cx:pt>
          <cx:pt idx="6218">26</cx:pt>
          <cx:pt idx="6219">26</cx:pt>
          <cx:pt idx="6220">26</cx:pt>
          <cx:pt idx="6221">26</cx:pt>
          <cx:pt idx="6222">26</cx:pt>
          <cx:pt idx="6223">26</cx:pt>
          <cx:pt idx="6224">26</cx:pt>
          <cx:pt idx="6225">26</cx:pt>
          <cx:pt idx="6226">26</cx:pt>
          <cx:pt idx="6227">26</cx:pt>
          <cx:pt idx="6228">26</cx:pt>
          <cx:pt idx="6229">26</cx:pt>
          <cx:pt idx="6230">26</cx:pt>
          <cx:pt idx="6231">26</cx:pt>
          <cx:pt idx="6232">26</cx:pt>
          <cx:pt idx="6233">26</cx:pt>
          <cx:pt idx="6234">26</cx:pt>
          <cx:pt idx="6235">26</cx:pt>
          <cx:pt idx="6236">26</cx:pt>
          <cx:pt idx="6237">26</cx:pt>
          <cx:pt idx="6238">26</cx:pt>
          <cx:pt idx="6239">26</cx:pt>
          <cx:pt idx="6240">26</cx:pt>
          <cx:pt idx="6241">26</cx:pt>
          <cx:pt idx="6242">26</cx:pt>
          <cx:pt idx="6243">26</cx:pt>
          <cx:pt idx="6244">26</cx:pt>
          <cx:pt idx="6245">26</cx:pt>
          <cx:pt idx="6246">26</cx:pt>
          <cx:pt idx="6247">26</cx:pt>
          <cx:pt idx="6248">26</cx:pt>
          <cx:pt idx="6249">26</cx:pt>
          <cx:pt idx="6250">26</cx:pt>
          <cx:pt idx="6251">26</cx:pt>
          <cx:pt idx="6252">26</cx:pt>
          <cx:pt idx="6253">26</cx:pt>
          <cx:pt idx="6254">26</cx:pt>
          <cx:pt idx="6255">26</cx:pt>
          <cx:pt idx="6256">26</cx:pt>
          <cx:pt idx="6257">26</cx:pt>
          <cx:pt idx="6258">26</cx:pt>
          <cx:pt idx="6259">26</cx:pt>
          <cx:pt idx="6260">26</cx:pt>
          <cx:pt idx="6261">26</cx:pt>
          <cx:pt idx="6262">26</cx:pt>
          <cx:pt idx="6263">26</cx:pt>
          <cx:pt idx="6264">26</cx:pt>
          <cx:pt idx="6265">26</cx:pt>
          <cx:pt idx="6266">26</cx:pt>
          <cx:pt idx="6267">26</cx:pt>
          <cx:pt idx="6268">26</cx:pt>
          <cx:pt idx="6269">26</cx:pt>
          <cx:pt idx="6270">26</cx:pt>
          <cx:pt idx="6271">26</cx:pt>
          <cx:pt idx="6272">26</cx:pt>
          <cx:pt idx="6273">26</cx:pt>
          <cx:pt idx="6274">26</cx:pt>
          <cx:pt idx="6275">26</cx:pt>
          <cx:pt idx="6276">26</cx:pt>
          <cx:pt idx="6277">26</cx:pt>
          <cx:pt idx="6278">26</cx:pt>
          <cx:pt idx="6279">26</cx:pt>
          <cx:pt idx="6280">26</cx:pt>
          <cx:pt idx="6281">26</cx:pt>
          <cx:pt idx="6282">26</cx:pt>
          <cx:pt idx="6283">26</cx:pt>
          <cx:pt idx="6284">26</cx:pt>
          <cx:pt idx="6285">26</cx:pt>
          <cx:pt idx="6286">26</cx:pt>
          <cx:pt idx="6287">26</cx:pt>
          <cx:pt idx="6288">26</cx:pt>
          <cx:pt idx="6289">26</cx:pt>
          <cx:pt idx="6290">26</cx:pt>
          <cx:pt idx="6291">26</cx:pt>
          <cx:pt idx="6292">26</cx:pt>
          <cx:pt idx="6293">26</cx:pt>
          <cx:pt idx="6294">26</cx:pt>
          <cx:pt idx="6295">26</cx:pt>
          <cx:pt idx="6296">26</cx:pt>
          <cx:pt idx="6297">26</cx:pt>
          <cx:pt idx="6298">26</cx:pt>
          <cx:pt idx="6299">26</cx:pt>
          <cx:pt idx="6300">26</cx:pt>
          <cx:pt idx="6301">26</cx:pt>
          <cx:pt idx="6302">26</cx:pt>
          <cx:pt idx="6303">26</cx:pt>
          <cx:pt idx="6304">26</cx:pt>
          <cx:pt idx="6305">26</cx:pt>
          <cx:pt idx="6306">26</cx:pt>
          <cx:pt idx="6307">26</cx:pt>
          <cx:pt idx="6308">26</cx:pt>
          <cx:pt idx="6309">26</cx:pt>
          <cx:pt idx="6310">26</cx:pt>
          <cx:pt idx="6311">26</cx:pt>
          <cx:pt idx="6312">26</cx:pt>
          <cx:pt idx="6313">26</cx:pt>
          <cx:pt idx="6314">26</cx:pt>
          <cx:pt idx="6315">26</cx:pt>
          <cx:pt idx="6316">26</cx:pt>
          <cx:pt idx="6317">26</cx:pt>
          <cx:pt idx="6318">26</cx:pt>
          <cx:pt idx="6319">26</cx:pt>
          <cx:pt idx="6320">26</cx:pt>
          <cx:pt idx="6321">26</cx:pt>
          <cx:pt idx="6322">26</cx:pt>
          <cx:pt idx="6323">26</cx:pt>
          <cx:pt idx="6324">26</cx:pt>
          <cx:pt idx="6325">26</cx:pt>
          <cx:pt idx="6326">26</cx:pt>
          <cx:pt idx="6327">26</cx:pt>
          <cx:pt idx="6328">26</cx:pt>
          <cx:pt idx="6329">26</cx:pt>
          <cx:pt idx="6330">26</cx:pt>
          <cx:pt idx="6331">26</cx:pt>
          <cx:pt idx="6332">26</cx:pt>
          <cx:pt idx="6333">26</cx:pt>
          <cx:pt idx="6334">26</cx:pt>
          <cx:pt idx="6335">26</cx:pt>
          <cx:pt idx="6336">26</cx:pt>
          <cx:pt idx="6337">26</cx:pt>
          <cx:pt idx="6338">26</cx:pt>
          <cx:pt idx="6339">26</cx:pt>
          <cx:pt idx="6340">26</cx:pt>
          <cx:pt idx="6341">26</cx:pt>
          <cx:pt idx="6342">26</cx:pt>
          <cx:pt idx="6343">26</cx:pt>
          <cx:pt idx="6344">26</cx:pt>
          <cx:pt idx="6345">26</cx:pt>
          <cx:pt idx="6346">26</cx:pt>
          <cx:pt idx="6347">26</cx:pt>
          <cx:pt idx="6348">26</cx:pt>
          <cx:pt idx="6349">26</cx:pt>
          <cx:pt idx="6350">26</cx:pt>
          <cx:pt idx="6351">26</cx:pt>
          <cx:pt idx="6352">26</cx:pt>
          <cx:pt idx="6353">26</cx:pt>
          <cx:pt idx="6354">26</cx:pt>
          <cx:pt idx="6355">26</cx:pt>
          <cx:pt idx="6356">26</cx:pt>
          <cx:pt idx="6357">26</cx:pt>
          <cx:pt idx="6358">26</cx:pt>
          <cx:pt idx="6359">26</cx:pt>
          <cx:pt idx="6360">26</cx:pt>
          <cx:pt idx="6361">26</cx:pt>
          <cx:pt idx="6362">26</cx:pt>
          <cx:pt idx="6363">26</cx:pt>
          <cx:pt idx="6364">26</cx:pt>
          <cx:pt idx="6365">26</cx:pt>
          <cx:pt idx="6366">26</cx:pt>
          <cx:pt idx="6367">26</cx:pt>
          <cx:pt idx="6368">26</cx:pt>
          <cx:pt idx="6369">26</cx:pt>
          <cx:pt idx="6370">26</cx:pt>
          <cx:pt idx="6371">26</cx:pt>
          <cx:pt idx="6372">26</cx:pt>
          <cx:pt idx="6373">26</cx:pt>
          <cx:pt idx="6374">26</cx:pt>
          <cx:pt idx="6375">26</cx:pt>
          <cx:pt idx="6376">26</cx:pt>
          <cx:pt idx="6377">26</cx:pt>
          <cx:pt idx="6378">26</cx:pt>
          <cx:pt idx="6379">26</cx:pt>
          <cx:pt idx="6380">26</cx:pt>
          <cx:pt idx="6381">26</cx:pt>
          <cx:pt idx="6382">26</cx:pt>
          <cx:pt idx="6383">26</cx:pt>
          <cx:pt idx="6384">26</cx:pt>
          <cx:pt idx="6385">26</cx:pt>
          <cx:pt idx="6386">26</cx:pt>
          <cx:pt idx="6387">26</cx:pt>
          <cx:pt idx="6388">26</cx:pt>
          <cx:pt idx="6389">26</cx:pt>
          <cx:pt idx="6390">26</cx:pt>
          <cx:pt idx="6391">26</cx:pt>
          <cx:pt idx="6392">26</cx:pt>
          <cx:pt idx="6393">26</cx:pt>
          <cx:pt idx="6394">26</cx:pt>
          <cx:pt idx="6395">26</cx:pt>
          <cx:pt idx="6396">26</cx:pt>
          <cx:pt idx="6397">26</cx:pt>
          <cx:pt idx="6398">26</cx:pt>
          <cx:pt idx="6399">26</cx:pt>
          <cx:pt idx="6400">26</cx:pt>
          <cx:pt idx="6401">26</cx:pt>
          <cx:pt idx="6402">26</cx:pt>
          <cx:pt idx="6403">26</cx:pt>
          <cx:pt idx="6404">26</cx:pt>
          <cx:pt idx="6405">26</cx:pt>
          <cx:pt idx="6406">26</cx:pt>
          <cx:pt idx="6407">26</cx:pt>
          <cx:pt idx="6408">26</cx:pt>
          <cx:pt idx="6409">26</cx:pt>
          <cx:pt idx="6410">26</cx:pt>
          <cx:pt idx="6411">26</cx:pt>
          <cx:pt idx="6412">26</cx:pt>
          <cx:pt idx="6413">26</cx:pt>
          <cx:pt idx="6414">26</cx:pt>
          <cx:pt idx="6415">26</cx:pt>
          <cx:pt idx="6416">26</cx:pt>
          <cx:pt idx="6417">26</cx:pt>
          <cx:pt idx="6418">26</cx:pt>
          <cx:pt idx="6419">26</cx:pt>
          <cx:pt idx="6420">26</cx:pt>
          <cx:pt idx="6421">26</cx:pt>
          <cx:pt idx="6422">26</cx:pt>
          <cx:pt idx="6423">26</cx:pt>
          <cx:pt idx="6424">26</cx:pt>
          <cx:pt idx="6425">26</cx:pt>
          <cx:pt idx="6426">26</cx:pt>
          <cx:pt idx="6427">26</cx:pt>
          <cx:pt idx="6428">26</cx:pt>
          <cx:pt idx="6429">26</cx:pt>
          <cx:pt idx="6430">26</cx:pt>
          <cx:pt idx="6431">26</cx:pt>
          <cx:pt idx="6432">26</cx:pt>
          <cx:pt idx="6433">26</cx:pt>
          <cx:pt idx="6434">26</cx:pt>
          <cx:pt idx="6435">26</cx:pt>
          <cx:pt idx="6436">26</cx:pt>
          <cx:pt idx="6437">26</cx:pt>
          <cx:pt idx="6438">26</cx:pt>
          <cx:pt idx="6439">26</cx:pt>
          <cx:pt idx="6440">26</cx:pt>
          <cx:pt idx="6441">26</cx:pt>
          <cx:pt idx="6442">26</cx:pt>
          <cx:pt idx="6443">26</cx:pt>
          <cx:pt idx="6444">26</cx:pt>
          <cx:pt idx="6445">26</cx:pt>
          <cx:pt idx="6446">26</cx:pt>
          <cx:pt idx="6447">26</cx:pt>
          <cx:pt idx="6448">26</cx:pt>
          <cx:pt idx="6449">26</cx:pt>
          <cx:pt idx="6450">26</cx:pt>
          <cx:pt idx="6451">26</cx:pt>
          <cx:pt idx="6452">26</cx:pt>
          <cx:pt idx="6453">26</cx:pt>
          <cx:pt idx="6454">26</cx:pt>
          <cx:pt idx="6455">26</cx:pt>
          <cx:pt idx="6456">26</cx:pt>
          <cx:pt idx="6457">26</cx:pt>
          <cx:pt idx="6458">26</cx:pt>
          <cx:pt idx="6459">26</cx:pt>
          <cx:pt idx="6460">26</cx:pt>
          <cx:pt idx="6461">26</cx:pt>
          <cx:pt idx="6462">26</cx:pt>
          <cx:pt idx="6463">26</cx:pt>
          <cx:pt idx="6464">26</cx:pt>
          <cx:pt idx="6465">26</cx:pt>
          <cx:pt idx="6466">26</cx:pt>
          <cx:pt idx="6467">26</cx:pt>
          <cx:pt idx="6468">26</cx:pt>
          <cx:pt idx="6469">26</cx:pt>
          <cx:pt idx="6470">26</cx:pt>
          <cx:pt idx="6471">26</cx:pt>
          <cx:pt idx="6472">26</cx:pt>
          <cx:pt idx="6473">26</cx:pt>
          <cx:pt idx="6474">26</cx:pt>
          <cx:pt idx="6475">26</cx:pt>
          <cx:pt idx="6476">26</cx:pt>
          <cx:pt idx="6477">26</cx:pt>
          <cx:pt idx="6478">26</cx:pt>
          <cx:pt idx="6479">26</cx:pt>
          <cx:pt idx="6480">26</cx:pt>
          <cx:pt idx="6481">26</cx:pt>
          <cx:pt idx="6482">26</cx:pt>
          <cx:pt idx="6483">26</cx:pt>
          <cx:pt idx="6484">26</cx:pt>
          <cx:pt idx="6485">26</cx:pt>
          <cx:pt idx="6486">26</cx:pt>
          <cx:pt idx="6487">26</cx:pt>
          <cx:pt idx="6488">26</cx:pt>
          <cx:pt idx="6489">26</cx:pt>
          <cx:pt idx="6490">26</cx:pt>
          <cx:pt idx="6491">26</cx:pt>
          <cx:pt idx="6492">26</cx:pt>
          <cx:pt idx="6493">26</cx:pt>
          <cx:pt idx="6494">26</cx:pt>
          <cx:pt idx="6495">26</cx:pt>
          <cx:pt idx="6496">26</cx:pt>
          <cx:pt idx="6497">26</cx:pt>
          <cx:pt idx="6498">26</cx:pt>
          <cx:pt idx="6499">26</cx:pt>
          <cx:pt idx="6500">26</cx:pt>
          <cx:pt idx="6501">26</cx:pt>
          <cx:pt idx="6502">26</cx:pt>
          <cx:pt idx="6503">26</cx:pt>
          <cx:pt idx="6504">26</cx:pt>
          <cx:pt idx="6505">26</cx:pt>
          <cx:pt idx="6506">26</cx:pt>
          <cx:pt idx="6507">26</cx:pt>
          <cx:pt idx="6508">26</cx:pt>
          <cx:pt idx="6509">26</cx:pt>
          <cx:pt idx="6510">26</cx:pt>
          <cx:pt idx="6511">26</cx:pt>
          <cx:pt idx="6512">26</cx:pt>
          <cx:pt idx="6513">26</cx:pt>
          <cx:pt idx="6514">26</cx:pt>
          <cx:pt idx="6515">26</cx:pt>
          <cx:pt idx="6516">26</cx:pt>
          <cx:pt idx="6517">26</cx:pt>
          <cx:pt idx="6518">26</cx:pt>
          <cx:pt idx="6519">26</cx:pt>
          <cx:pt idx="6520">26</cx:pt>
          <cx:pt idx="6521">26</cx:pt>
          <cx:pt idx="6522">26</cx:pt>
          <cx:pt idx="6523">26</cx:pt>
          <cx:pt idx="6524">26</cx:pt>
          <cx:pt idx="6525">26</cx:pt>
          <cx:pt idx="6526">26</cx:pt>
          <cx:pt idx="6527">26</cx:pt>
          <cx:pt idx="6528">26</cx:pt>
          <cx:pt idx="6529">26</cx:pt>
          <cx:pt idx="6530">26</cx:pt>
          <cx:pt idx="6531">26</cx:pt>
          <cx:pt idx="6532">26</cx:pt>
          <cx:pt idx="6533">26</cx:pt>
          <cx:pt idx="6534">26</cx:pt>
          <cx:pt idx="6535">26</cx:pt>
          <cx:pt idx="6536">26</cx:pt>
          <cx:pt idx="6537">26</cx:pt>
          <cx:pt idx="6538">26</cx:pt>
          <cx:pt idx="6539">26</cx:pt>
          <cx:pt idx="6540">26</cx:pt>
          <cx:pt idx="6541">26</cx:pt>
          <cx:pt idx="6542">26</cx:pt>
          <cx:pt idx="6543">26</cx:pt>
          <cx:pt idx="6544">26</cx:pt>
          <cx:pt idx="6545">26</cx:pt>
          <cx:pt idx="6546">26</cx:pt>
          <cx:pt idx="6547">26</cx:pt>
          <cx:pt idx="6548">26</cx:pt>
          <cx:pt idx="6549">26</cx:pt>
          <cx:pt idx="6550">26</cx:pt>
          <cx:pt idx="6551">26</cx:pt>
          <cx:pt idx="6552">26</cx:pt>
          <cx:pt idx="6553">26</cx:pt>
          <cx:pt idx="6554">26</cx:pt>
          <cx:pt idx="6555">26</cx:pt>
          <cx:pt idx="6556">26</cx:pt>
          <cx:pt idx="6557">26</cx:pt>
          <cx:pt idx="6558">26</cx:pt>
          <cx:pt idx="6559">26</cx:pt>
          <cx:pt idx="6560">26</cx:pt>
          <cx:pt idx="6561">26</cx:pt>
          <cx:pt idx="6562">26</cx:pt>
          <cx:pt idx="6563">26</cx:pt>
          <cx:pt idx="6564">26</cx:pt>
          <cx:pt idx="6565">26</cx:pt>
          <cx:pt idx="6566">26</cx:pt>
          <cx:pt idx="6567">26</cx:pt>
          <cx:pt idx="6568">26</cx:pt>
          <cx:pt idx="6569">26</cx:pt>
          <cx:pt idx="6570">26</cx:pt>
          <cx:pt idx="6571">26</cx:pt>
          <cx:pt idx="6572">26</cx:pt>
          <cx:pt idx="6573">26</cx:pt>
          <cx:pt idx="6574">26</cx:pt>
          <cx:pt idx="6575">26</cx:pt>
          <cx:pt idx="6576">26</cx:pt>
          <cx:pt idx="6577">26</cx:pt>
          <cx:pt idx="6578">26</cx:pt>
          <cx:pt idx="6579">26</cx:pt>
          <cx:pt idx="6580">26</cx:pt>
          <cx:pt idx="6581">26</cx:pt>
          <cx:pt idx="6582">26</cx:pt>
          <cx:pt idx="6583">26</cx:pt>
          <cx:pt idx="6584">26</cx:pt>
          <cx:pt idx="6585">26</cx:pt>
          <cx:pt idx="6586">26</cx:pt>
          <cx:pt idx="6587">26</cx:pt>
          <cx:pt idx="6588">26</cx:pt>
          <cx:pt idx="6589">26</cx:pt>
          <cx:pt idx="6590">26</cx:pt>
          <cx:pt idx="6591">26</cx:pt>
          <cx:pt idx="6592">26</cx:pt>
          <cx:pt idx="6593">26</cx:pt>
          <cx:pt idx="6594">26</cx:pt>
          <cx:pt idx="6595">26</cx:pt>
          <cx:pt idx="6596">26</cx:pt>
          <cx:pt idx="6597">26</cx:pt>
          <cx:pt idx="6598">26</cx:pt>
          <cx:pt idx="6599">26</cx:pt>
          <cx:pt idx="6600">26</cx:pt>
          <cx:pt idx="6601">26</cx:pt>
          <cx:pt idx="6602">26</cx:pt>
          <cx:pt idx="6603">26</cx:pt>
          <cx:pt idx="6604">26</cx:pt>
          <cx:pt idx="6605">26</cx:pt>
          <cx:pt idx="6606">26</cx:pt>
          <cx:pt idx="6607">26</cx:pt>
          <cx:pt idx="6608">26</cx:pt>
          <cx:pt idx="6609">26</cx:pt>
          <cx:pt idx="6610">26</cx:pt>
          <cx:pt idx="6611">26</cx:pt>
          <cx:pt idx="6612">26</cx:pt>
          <cx:pt idx="6613">26</cx:pt>
          <cx:pt idx="6614">26</cx:pt>
          <cx:pt idx="6615">26</cx:pt>
          <cx:pt idx="6616">26</cx:pt>
          <cx:pt idx="6617">26</cx:pt>
          <cx:pt idx="6618">26</cx:pt>
          <cx:pt idx="6619">26</cx:pt>
          <cx:pt idx="6620">26</cx:pt>
          <cx:pt idx="6621">26</cx:pt>
          <cx:pt idx="6622">26</cx:pt>
          <cx:pt idx="6623">26</cx:pt>
          <cx:pt idx="6624">26</cx:pt>
          <cx:pt idx="6625">26</cx:pt>
          <cx:pt idx="6626">26</cx:pt>
          <cx:pt idx="6627">26</cx:pt>
          <cx:pt idx="6628">26</cx:pt>
          <cx:pt idx="6629">26</cx:pt>
          <cx:pt idx="6630">26</cx:pt>
          <cx:pt idx="6631">26</cx:pt>
          <cx:pt idx="6632">26</cx:pt>
          <cx:pt idx="6633">26</cx:pt>
          <cx:pt idx="6634">26</cx:pt>
          <cx:pt idx="6635">26</cx:pt>
          <cx:pt idx="6636">26</cx:pt>
          <cx:pt idx="6637">26</cx:pt>
          <cx:pt idx="6638">26</cx:pt>
          <cx:pt idx="6639">26</cx:pt>
          <cx:pt idx="6640">26</cx:pt>
          <cx:pt idx="6641">26</cx:pt>
          <cx:pt idx="6642">26</cx:pt>
          <cx:pt idx="6643">26</cx:pt>
          <cx:pt idx="6644">26</cx:pt>
          <cx:pt idx="6645">26</cx:pt>
          <cx:pt idx="6646">26</cx:pt>
          <cx:pt idx="6647">26</cx:pt>
          <cx:pt idx="6648">26</cx:pt>
          <cx:pt idx="6649">26</cx:pt>
          <cx:pt idx="6650">26</cx:pt>
          <cx:pt idx="6651">26</cx:pt>
          <cx:pt idx="6652">26</cx:pt>
          <cx:pt idx="6653">26</cx:pt>
          <cx:pt idx="6654">26</cx:pt>
          <cx:pt idx="6655">26</cx:pt>
          <cx:pt idx="6656">26</cx:pt>
          <cx:pt idx="6657">26</cx:pt>
          <cx:pt idx="6658">26</cx:pt>
          <cx:pt idx="6659">26</cx:pt>
          <cx:pt idx="6660">26</cx:pt>
          <cx:pt idx="6661">26</cx:pt>
          <cx:pt idx="6662">26</cx:pt>
          <cx:pt idx="6663">26</cx:pt>
          <cx:pt idx="6664">26</cx:pt>
          <cx:pt idx="6665">26</cx:pt>
          <cx:pt idx="6666">26</cx:pt>
          <cx:pt idx="6667">26</cx:pt>
          <cx:pt idx="6668">26</cx:pt>
          <cx:pt idx="6669">26</cx:pt>
          <cx:pt idx="6670">26</cx:pt>
          <cx:pt idx="6671">26</cx:pt>
          <cx:pt idx="6672">26</cx:pt>
          <cx:pt idx="6673">26</cx:pt>
          <cx:pt idx="6674">26</cx:pt>
          <cx:pt idx="6675">26</cx:pt>
          <cx:pt idx="6676">26</cx:pt>
          <cx:pt idx="6677">26</cx:pt>
          <cx:pt idx="6678">26</cx:pt>
          <cx:pt idx="6679">26</cx:pt>
          <cx:pt idx="6680">26</cx:pt>
          <cx:pt idx="6681">26</cx:pt>
          <cx:pt idx="6682">26</cx:pt>
          <cx:pt idx="6683">26</cx:pt>
          <cx:pt idx="6684">26</cx:pt>
          <cx:pt idx="6685">26</cx:pt>
          <cx:pt idx="6686">26</cx:pt>
          <cx:pt idx="6687">26</cx:pt>
          <cx:pt idx="6688">26</cx:pt>
          <cx:pt idx="6689">26</cx:pt>
          <cx:pt idx="6690">26</cx:pt>
          <cx:pt idx="6691">26</cx:pt>
          <cx:pt idx="6692">26</cx:pt>
          <cx:pt idx="6693">26</cx:pt>
          <cx:pt idx="6694">26</cx:pt>
          <cx:pt idx="6695">26</cx:pt>
          <cx:pt idx="6696">26</cx:pt>
          <cx:pt idx="6697">26</cx:pt>
          <cx:pt idx="6698">26</cx:pt>
          <cx:pt idx="6699">26</cx:pt>
          <cx:pt idx="6700">26</cx:pt>
          <cx:pt idx="6701">26</cx:pt>
          <cx:pt idx="6702">26</cx:pt>
          <cx:pt idx="6703">26</cx:pt>
          <cx:pt idx="6704">26</cx:pt>
          <cx:pt idx="6705">26</cx:pt>
          <cx:pt idx="6706">26</cx:pt>
          <cx:pt idx="6707">26</cx:pt>
          <cx:pt idx="6708">26</cx:pt>
          <cx:pt idx="6709">26</cx:pt>
          <cx:pt idx="6710">26</cx:pt>
          <cx:pt idx="6711">26</cx:pt>
          <cx:pt idx="6712">26</cx:pt>
          <cx:pt idx="6713">26</cx:pt>
          <cx:pt idx="6714">26</cx:pt>
          <cx:pt idx="6715">26</cx:pt>
          <cx:pt idx="6716">26</cx:pt>
          <cx:pt idx="6717">26</cx:pt>
          <cx:pt idx="6718">26</cx:pt>
          <cx:pt idx="6719">26</cx:pt>
          <cx:pt idx="6720">26</cx:pt>
          <cx:pt idx="6721">26</cx:pt>
          <cx:pt idx="6722">26</cx:pt>
          <cx:pt idx="6723">26</cx:pt>
          <cx:pt idx="6724">26</cx:pt>
          <cx:pt idx="6725">26</cx:pt>
          <cx:pt idx="6726">26</cx:pt>
          <cx:pt idx="6727">26</cx:pt>
          <cx:pt idx="6728">26</cx:pt>
          <cx:pt idx="6729">26</cx:pt>
          <cx:pt idx="6730">26</cx:pt>
          <cx:pt idx="6731">26</cx:pt>
          <cx:pt idx="6732">26</cx:pt>
          <cx:pt idx="6733">26</cx:pt>
          <cx:pt idx="6734">26</cx:pt>
          <cx:pt idx="6735">26</cx:pt>
          <cx:pt idx="6736">26</cx:pt>
          <cx:pt idx="6737">26</cx:pt>
          <cx:pt idx="6738">26</cx:pt>
          <cx:pt idx="6739">26</cx:pt>
          <cx:pt idx="6740">26</cx:pt>
          <cx:pt idx="6741">26</cx:pt>
          <cx:pt idx="6742">26</cx:pt>
          <cx:pt idx="6743">26</cx:pt>
          <cx:pt idx="6744">26</cx:pt>
          <cx:pt idx="6745">26</cx:pt>
          <cx:pt idx="6746">26</cx:pt>
          <cx:pt idx="6747">26</cx:pt>
          <cx:pt idx="6748">26</cx:pt>
          <cx:pt idx="6749">26</cx:pt>
          <cx:pt idx="6750">26</cx:pt>
          <cx:pt idx="6751">26</cx:pt>
          <cx:pt idx="6752">26</cx:pt>
          <cx:pt idx="6753">26</cx:pt>
          <cx:pt idx="6754">26</cx:pt>
          <cx:pt idx="6755">26</cx:pt>
          <cx:pt idx="6756">26</cx:pt>
          <cx:pt idx="6757">26</cx:pt>
          <cx:pt idx="6758">26</cx:pt>
          <cx:pt idx="6759">26</cx:pt>
          <cx:pt idx="6760">26</cx:pt>
          <cx:pt idx="6761">26</cx:pt>
          <cx:pt idx="6762">26</cx:pt>
          <cx:pt idx="6763">26</cx:pt>
          <cx:pt idx="6764">26</cx:pt>
          <cx:pt idx="6765">26</cx:pt>
          <cx:pt idx="6766">26</cx:pt>
          <cx:pt idx="6767">26</cx:pt>
          <cx:pt idx="6768">26</cx:pt>
          <cx:pt idx="6769">26</cx:pt>
          <cx:pt idx="6770">26</cx:pt>
          <cx:pt idx="6771">26</cx:pt>
          <cx:pt idx="6772">26</cx:pt>
          <cx:pt idx="6773">26</cx:pt>
          <cx:pt idx="6774">26</cx:pt>
          <cx:pt idx="6775">26</cx:pt>
          <cx:pt idx="6776">26</cx:pt>
          <cx:pt idx="6777">26</cx:pt>
          <cx:pt idx="6778">26</cx:pt>
          <cx:pt idx="6779">26</cx:pt>
          <cx:pt idx="6780">26</cx:pt>
          <cx:pt idx="6781">26</cx:pt>
          <cx:pt idx="6782">26</cx:pt>
          <cx:pt idx="6783">26</cx:pt>
          <cx:pt idx="6784">26</cx:pt>
          <cx:pt idx="6785">26</cx:pt>
          <cx:pt idx="6786">26</cx:pt>
          <cx:pt idx="6787">26</cx:pt>
          <cx:pt idx="6788">26</cx:pt>
          <cx:pt idx="6789">26</cx:pt>
          <cx:pt idx="6790">26</cx:pt>
          <cx:pt idx="6791">26</cx:pt>
          <cx:pt idx="6792">26</cx:pt>
          <cx:pt idx="6793">26</cx:pt>
          <cx:pt idx="6794">26</cx:pt>
          <cx:pt idx="6795">26</cx:pt>
          <cx:pt idx="6796">26</cx:pt>
          <cx:pt idx="6797">26</cx:pt>
          <cx:pt idx="6798">26</cx:pt>
          <cx:pt idx="6799">26</cx:pt>
          <cx:pt idx="6800">26</cx:pt>
          <cx:pt idx="6801">26</cx:pt>
          <cx:pt idx="6802">26</cx:pt>
          <cx:pt idx="6803">26</cx:pt>
          <cx:pt idx="6804">26</cx:pt>
          <cx:pt idx="6805">26</cx:pt>
          <cx:pt idx="6806">26</cx:pt>
          <cx:pt idx="6807">26</cx:pt>
          <cx:pt idx="6808">26</cx:pt>
          <cx:pt idx="6809">26</cx:pt>
          <cx:pt idx="6810">26</cx:pt>
          <cx:pt idx="6811">26</cx:pt>
          <cx:pt idx="6812">26</cx:pt>
          <cx:pt idx="6813">26</cx:pt>
          <cx:pt idx="6814">26</cx:pt>
          <cx:pt idx="6815">26</cx:pt>
          <cx:pt idx="6816">26</cx:pt>
          <cx:pt idx="6817">26</cx:pt>
          <cx:pt idx="6818">26</cx:pt>
          <cx:pt idx="6819">26</cx:pt>
          <cx:pt idx="6820">26</cx:pt>
          <cx:pt idx="6821">26</cx:pt>
          <cx:pt idx="6822">26</cx:pt>
          <cx:pt idx="6823">26</cx:pt>
          <cx:pt idx="6824">26</cx:pt>
          <cx:pt idx="6825">26</cx:pt>
          <cx:pt idx="6826">26</cx:pt>
          <cx:pt idx="6827">26</cx:pt>
          <cx:pt idx="6828">26</cx:pt>
          <cx:pt idx="6829">26</cx:pt>
          <cx:pt idx="6830">26</cx:pt>
          <cx:pt idx="6831">26</cx:pt>
          <cx:pt idx="6832">26</cx:pt>
          <cx:pt idx="6833">26</cx:pt>
          <cx:pt idx="6834">26</cx:pt>
          <cx:pt idx="6835">26</cx:pt>
          <cx:pt idx="6836">26</cx:pt>
          <cx:pt idx="6837">26</cx:pt>
          <cx:pt idx="6838">26</cx:pt>
          <cx:pt idx="6839">26</cx:pt>
          <cx:pt idx="6840">26</cx:pt>
          <cx:pt idx="6841">26</cx:pt>
          <cx:pt idx="6842">26</cx:pt>
          <cx:pt idx="6843">26</cx:pt>
          <cx:pt idx="6844">26</cx:pt>
          <cx:pt idx="6845">26</cx:pt>
          <cx:pt idx="6846">26</cx:pt>
          <cx:pt idx="6847">26</cx:pt>
          <cx:pt idx="6848">26</cx:pt>
          <cx:pt idx="6849">26</cx:pt>
          <cx:pt idx="6850">26</cx:pt>
          <cx:pt idx="6851">26</cx:pt>
          <cx:pt idx="6852">26</cx:pt>
          <cx:pt idx="6853">26</cx:pt>
          <cx:pt idx="6854">26</cx:pt>
          <cx:pt idx="6855">26</cx:pt>
          <cx:pt idx="6856">26</cx:pt>
          <cx:pt idx="6857">26</cx:pt>
          <cx:pt idx="6858">26</cx:pt>
          <cx:pt idx="6859">26</cx:pt>
          <cx:pt idx="6860">26</cx:pt>
          <cx:pt idx="6861">26</cx:pt>
          <cx:pt idx="6862">26</cx:pt>
          <cx:pt idx="6863">26</cx:pt>
          <cx:pt idx="6864">26</cx:pt>
          <cx:pt idx="6865">26</cx:pt>
          <cx:pt idx="6866">26</cx:pt>
          <cx:pt idx="6867">26</cx:pt>
          <cx:pt idx="6868">26</cx:pt>
          <cx:pt idx="6869">26</cx:pt>
          <cx:pt idx="6870">26</cx:pt>
          <cx:pt idx="6871">26</cx:pt>
          <cx:pt idx="6872">26</cx:pt>
          <cx:pt idx="6873">26</cx:pt>
          <cx:pt idx="6874">26</cx:pt>
          <cx:pt idx="6875">26</cx:pt>
          <cx:pt idx="6876">26</cx:pt>
          <cx:pt idx="6877">26</cx:pt>
          <cx:pt idx="6878">26</cx:pt>
          <cx:pt idx="6879">26</cx:pt>
          <cx:pt idx="6880">26</cx:pt>
          <cx:pt idx="6881">26</cx:pt>
          <cx:pt idx="6882">26</cx:pt>
          <cx:pt idx="6883">26</cx:pt>
          <cx:pt idx="6884">26</cx:pt>
          <cx:pt idx="6885">26</cx:pt>
          <cx:pt idx="6886">26</cx:pt>
          <cx:pt idx="6887">26</cx:pt>
          <cx:pt idx="6888">26</cx:pt>
          <cx:pt idx="6889">26</cx:pt>
          <cx:pt idx="6890">26</cx:pt>
          <cx:pt idx="6891">26</cx:pt>
          <cx:pt idx="6892">26</cx:pt>
          <cx:pt idx="6893">26</cx:pt>
          <cx:pt idx="6894">26</cx:pt>
          <cx:pt idx="6895">26</cx:pt>
          <cx:pt idx="6896">26</cx:pt>
          <cx:pt idx="6897">26</cx:pt>
          <cx:pt idx="6898">26</cx:pt>
          <cx:pt idx="6899">26</cx:pt>
          <cx:pt idx="6900">26</cx:pt>
          <cx:pt idx="6901">26</cx:pt>
          <cx:pt idx="6902">26</cx:pt>
          <cx:pt idx="6903">26</cx:pt>
          <cx:pt idx="6904">26</cx:pt>
          <cx:pt idx="6905">26</cx:pt>
          <cx:pt idx="6906">26</cx:pt>
          <cx:pt idx="6907">26</cx:pt>
          <cx:pt idx="6908">26</cx:pt>
          <cx:pt idx="6909">26</cx:pt>
          <cx:pt idx="6910">26</cx:pt>
          <cx:pt idx="6911">26</cx:pt>
          <cx:pt idx="6912">26</cx:pt>
          <cx:pt idx="6913">26</cx:pt>
          <cx:pt idx="6914">26</cx:pt>
          <cx:pt idx="6915">26</cx:pt>
          <cx:pt idx="6916">26</cx:pt>
          <cx:pt idx="6917">26</cx:pt>
          <cx:pt idx="6918">26</cx:pt>
          <cx:pt idx="6919">26</cx:pt>
          <cx:pt idx="6920">26</cx:pt>
          <cx:pt idx="6921">26</cx:pt>
          <cx:pt idx="6922">26</cx:pt>
          <cx:pt idx="6923">26</cx:pt>
          <cx:pt idx="6924">26</cx:pt>
          <cx:pt idx="6925">26</cx:pt>
          <cx:pt idx="6926">26</cx:pt>
          <cx:pt idx="6927">26</cx:pt>
          <cx:pt idx="6928">26</cx:pt>
          <cx:pt idx="6929">26</cx:pt>
          <cx:pt idx="6930">26</cx:pt>
          <cx:pt idx="6931">26</cx:pt>
          <cx:pt idx="6932">26</cx:pt>
          <cx:pt idx="6933">26</cx:pt>
          <cx:pt idx="6934">26</cx:pt>
          <cx:pt idx="6935">26</cx:pt>
          <cx:pt idx="6936">26</cx:pt>
          <cx:pt idx="6937">26</cx:pt>
          <cx:pt idx="6938">26</cx:pt>
          <cx:pt idx="6939">26</cx:pt>
          <cx:pt idx="6940">26</cx:pt>
          <cx:pt idx="6941">26</cx:pt>
          <cx:pt idx="6942">26</cx:pt>
          <cx:pt idx="6943">26</cx:pt>
          <cx:pt idx="6944">26</cx:pt>
          <cx:pt idx="6945">26</cx:pt>
          <cx:pt idx="6946">26</cx:pt>
          <cx:pt idx="6947">26</cx:pt>
          <cx:pt idx="6948">26</cx:pt>
          <cx:pt idx="6949">26</cx:pt>
          <cx:pt idx="6950">26</cx:pt>
          <cx:pt idx="6951">26</cx:pt>
          <cx:pt idx="6952">26</cx:pt>
          <cx:pt idx="6953">26</cx:pt>
          <cx:pt idx="6954">26</cx:pt>
          <cx:pt idx="6955">26</cx:pt>
          <cx:pt idx="6956">26</cx:pt>
          <cx:pt idx="6957">26</cx:pt>
          <cx:pt idx="6958">26</cx:pt>
          <cx:pt idx="6959">26</cx:pt>
          <cx:pt idx="6960">26</cx:pt>
          <cx:pt idx="6961">26</cx:pt>
          <cx:pt idx="6962">26</cx:pt>
          <cx:pt idx="6963">26</cx:pt>
          <cx:pt idx="6964">26</cx:pt>
          <cx:pt idx="6965">26</cx:pt>
          <cx:pt idx="6966">26</cx:pt>
          <cx:pt idx="6967">26</cx:pt>
          <cx:pt idx="6968">26</cx:pt>
          <cx:pt idx="6969">26</cx:pt>
          <cx:pt idx="6970">26</cx:pt>
          <cx:pt idx="6971">26</cx:pt>
          <cx:pt idx="6972">26</cx:pt>
          <cx:pt idx="6973">26</cx:pt>
          <cx:pt idx="6974">26</cx:pt>
          <cx:pt idx="6975">26</cx:pt>
          <cx:pt idx="6976">26</cx:pt>
          <cx:pt idx="6977">26</cx:pt>
          <cx:pt idx="6978">26</cx:pt>
          <cx:pt idx="6979">26</cx:pt>
          <cx:pt idx="6980">26</cx:pt>
          <cx:pt idx="6981">26</cx:pt>
          <cx:pt idx="6982">26</cx:pt>
          <cx:pt idx="6983">26</cx:pt>
          <cx:pt idx="6984">26</cx:pt>
          <cx:pt idx="6985">26</cx:pt>
          <cx:pt idx="6986">26</cx:pt>
          <cx:pt idx="6987">26</cx:pt>
          <cx:pt idx="6988">26</cx:pt>
          <cx:pt idx="6989">26</cx:pt>
          <cx:pt idx="6990">26</cx:pt>
          <cx:pt idx="6991">26</cx:pt>
          <cx:pt idx="6992">26</cx:pt>
          <cx:pt idx="6993">26</cx:pt>
          <cx:pt idx="6994">26</cx:pt>
          <cx:pt idx="6995">26</cx:pt>
          <cx:pt idx="6996">26</cx:pt>
          <cx:pt idx="6997">26</cx:pt>
          <cx:pt idx="6998">26</cx:pt>
          <cx:pt idx="6999">26</cx:pt>
          <cx:pt idx="7000">26</cx:pt>
          <cx:pt idx="7001">26</cx:pt>
          <cx:pt idx="7002">26</cx:pt>
          <cx:pt idx="7003">26</cx:pt>
          <cx:pt idx="7004">26</cx:pt>
          <cx:pt idx="7005">26</cx:pt>
          <cx:pt idx="7006">26</cx:pt>
          <cx:pt idx="7007">26</cx:pt>
          <cx:pt idx="7008">26</cx:pt>
          <cx:pt idx="7009">26</cx:pt>
          <cx:pt idx="7010">26</cx:pt>
          <cx:pt idx="7011">26</cx:pt>
          <cx:pt idx="7012">26</cx:pt>
          <cx:pt idx="7013">26</cx:pt>
          <cx:pt idx="7014">26</cx:pt>
          <cx:pt idx="7015">26</cx:pt>
          <cx:pt idx="7016">26</cx:pt>
          <cx:pt idx="7017">26</cx:pt>
          <cx:pt idx="7018">26</cx:pt>
          <cx:pt idx="7019">26</cx:pt>
          <cx:pt idx="7020">26</cx:pt>
          <cx:pt idx="7021">26</cx:pt>
          <cx:pt idx="7022">26</cx:pt>
          <cx:pt idx="7023">26</cx:pt>
          <cx:pt idx="7024">26</cx:pt>
          <cx:pt idx="7025">26</cx:pt>
          <cx:pt idx="7026">26</cx:pt>
          <cx:pt idx="7027">26</cx:pt>
          <cx:pt idx="7028">26</cx:pt>
          <cx:pt idx="7029">26</cx:pt>
          <cx:pt idx="7030">26</cx:pt>
          <cx:pt idx="7031">26</cx:pt>
          <cx:pt idx="7032">26</cx:pt>
          <cx:pt idx="7033">26</cx:pt>
          <cx:pt idx="7034">26</cx:pt>
          <cx:pt idx="7035">26</cx:pt>
          <cx:pt idx="7036">26</cx:pt>
          <cx:pt idx="7037">26</cx:pt>
          <cx:pt idx="7038">26</cx:pt>
          <cx:pt idx="7039">26</cx:pt>
          <cx:pt idx="7040">26</cx:pt>
          <cx:pt idx="7041">26</cx:pt>
          <cx:pt idx="7042">26</cx:pt>
          <cx:pt idx="7043">26</cx:pt>
          <cx:pt idx="7044">26</cx:pt>
          <cx:pt idx="7045">26</cx:pt>
          <cx:pt idx="7046">26</cx:pt>
          <cx:pt idx="7047">26</cx:pt>
          <cx:pt idx="7048">26</cx:pt>
          <cx:pt idx="7049">26</cx:pt>
          <cx:pt idx="7050">26</cx:pt>
          <cx:pt idx="7051">26</cx:pt>
          <cx:pt idx="7052">26</cx:pt>
          <cx:pt idx="7053">26</cx:pt>
          <cx:pt idx="7054">26</cx:pt>
          <cx:pt idx="7055">26</cx:pt>
          <cx:pt idx="7056">26</cx:pt>
          <cx:pt idx="7057">26</cx:pt>
          <cx:pt idx="7058">26</cx:pt>
          <cx:pt idx="7059">26</cx:pt>
          <cx:pt idx="7060">26</cx:pt>
          <cx:pt idx="7061">26</cx:pt>
          <cx:pt idx="7062">26</cx:pt>
          <cx:pt idx="7063">26</cx:pt>
          <cx:pt idx="7064">26</cx:pt>
          <cx:pt idx="7065">26</cx:pt>
          <cx:pt idx="7066">26</cx:pt>
          <cx:pt idx="7067">26</cx:pt>
          <cx:pt idx="7068">26</cx:pt>
          <cx:pt idx="7069">26</cx:pt>
          <cx:pt idx="7070">26</cx:pt>
          <cx:pt idx="7071">26</cx:pt>
          <cx:pt idx="7072">26</cx:pt>
          <cx:pt idx="7073">26</cx:pt>
          <cx:pt idx="7074">26</cx:pt>
          <cx:pt idx="7075">26</cx:pt>
          <cx:pt idx="7076">26</cx:pt>
          <cx:pt idx="7077">26</cx:pt>
          <cx:pt idx="7078">26</cx:pt>
          <cx:pt idx="7079">26</cx:pt>
          <cx:pt idx="7080">26</cx:pt>
          <cx:pt idx="7081">26</cx:pt>
          <cx:pt idx="7082">26</cx:pt>
          <cx:pt idx="7083">26</cx:pt>
          <cx:pt idx="7084">26</cx:pt>
          <cx:pt idx="7085">26</cx:pt>
          <cx:pt idx="7086">26</cx:pt>
          <cx:pt idx="7087">26</cx:pt>
          <cx:pt idx="7088">26</cx:pt>
          <cx:pt idx="7089">26</cx:pt>
          <cx:pt idx="7090">26</cx:pt>
          <cx:pt idx="7091">26</cx:pt>
          <cx:pt idx="7092">26</cx:pt>
          <cx:pt idx="7093">26</cx:pt>
          <cx:pt idx="7094">26</cx:pt>
          <cx:pt idx="7095">26</cx:pt>
          <cx:pt idx="7096">26</cx:pt>
          <cx:pt idx="7097">26</cx:pt>
          <cx:pt idx="7098">26</cx:pt>
          <cx:pt idx="7099">26</cx:pt>
          <cx:pt idx="7100">26</cx:pt>
          <cx:pt idx="7101">26</cx:pt>
          <cx:pt idx="7102">26</cx:pt>
          <cx:pt idx="7103">26</cx:pt>
          <cx:pt idx="7104">26</cx:pt>
          <cx:pt idx="7105">26</cx:pt>
          <cx:pt idx="7106">26</cx:pt>
          <cx:pt idx="7107">26</cx:pt>
          <cx:pt idx="7108">26</cx:pt>
          <cx:pt idx="7109">26</cx:pt>
          <cx:pt idx="7110">26</cx:pt>
          <cx:pt idx="7111">26</cx:pt>
          <cx:pt idx="7112">26</cx:pt>
          <cx:pt idx="7113">26</cx:pt>
          <cx:pt idx="7114">26</cx:pt>
          <cx:pt idx="7115">26</cx:pt>
          <cx:pt idx="7116">26</cx:pt>
          <cx:pt idx="7117">26</cx:pt>
          <cx:pt idx="7118">26</cx:pt>
          <cx:pt idx="7119">26</cx:pt>
          <cx:pt idx="7120">26</cx:pt>
          <cx:pt idx="7121">26</cx:pt>
          <cx:pt idx="7122">26</cx:pt>
          <cx:pt idx="7123">26</cx:pt>
          <cx:pt idx="7124">26</cx:pt>
          <cx:pt idx="7125">26</cx:pt>
          <cx:pt idx="7126">26</cx:pt>
          <cx:pt idx="7127">26</cx:pt>
          <cx:pt idx="7128">26</cx:pt>
          <cx:pt idx="7129">26</cx:pt>
          <cx:pt idx="7130">26</cx:pt>
          <cx:pt idx="7131">26</cx:pt>
          <cx:pt idx="7132">26</cx:pt>
          <cx:pt idx="7133">26</cx:pt>
          <cx:pt idx="7134">26</cx:pt>
          <cx:pt idx="7135">26</cx:pt>
          <cx:pt idx="7136">26</cx:pt>
          <cx:pt idx="7137">26</cx:pt>
          <cx:pt idx="7138">26</cx:pt>
          <cx:pt idx="7139">26</cx:pt>
          <cx:pt idx="7140">26</cx:pt>
          <cx:pt idx="7141">26</cx:pt>
          <cx:pt idx="7142">26</cx:pt>
          <cx:pt idx="7143">26</cx:pt>
          <cx:pt idx="7144">26</cx:pt>
          <cx:pt idx="7145">26</cx:pt>
          <cx:pt idx="7146">26</cx:pt>
          <cx:pt idx="7147">26</cx:pt>
          <cx:pt idx="7148">26</cx:pt>
          <cx:pt idx="7149">26</cx:pt>
          <cx:pt idx="7150">26</cx:pt>
          <cx:pt idx="7151">26</cx:pt>
          <cx:pt idx="7152">26</cx:pt>
          <cx:pt idx="7153">26</cx:pt>
          <cx:pt idx="7154">26</cx:pt>
          <cx:pt idx="7155">26</cx:pt>
          <cx:pt idx="7156">26</cx:pt>
          <cx:pt idx="7157">26</cx:pt>
          <cx:pt idx="7158">26</cx:pt>
          <cx:pt idx="7159">26</cx:pt>
          <cx:pt idx="7160">26</cx:pt>
          <cx:pt idx="7161">26</cx:pt>
          <cx:pt idx="7162">26</cx:pt>
          <cx:pt idx="7163">26</cx:pt>
          <cx:pt idx="7164">26</cx:pt>
          <cx:pt idx="7165">26</cx:pt>
          <cx:pt idx="7166">26</cx:pt>
          <cx:pt idx="7167">26</cx:pt>
          <cx:pt idx="7168">26</cx:pt>
          <cx:pt idx="7169">26</cx:pt>
          <cx:pt idx="7170">26</cx:pt>
          <cx:pt idx="7171">26</cx:pt>
          <cx:pt idx="7172">26</cx:pt>
          <cx:pt idx="7173">26</cx:pt>
          <cx:pt idx="7174">26</cx:pt>
          <cx:pt idx="7175">26</cx:pt>
          <cx:pt idx="7176">26</cx:pt>
          <cx:pt idx="7177">26</cx:pt>
          <cx:pt idx="7178">26</cx:pt>
          <cx:pt idx="7179">26</cx:pt>
          <cx:pt idx="7180">26</cx:pt>
          <cx:pt idx="7181">26</cx:pt>
          <cx:pt idx="7182">26</cx:pt>
          <cx:pt idx="7183">26</cx:pt>
          <cx:pt idx="7184">26</cx:pt>
          <cx:pt idx="7185">26</cx:pt>
          <cx:pt idx="7186">26</cx:pt>
          <cx:pt idx="7187">26</cx:pt>
          <cx:pt idx="7188">26</cx:pt>
          <cx:pt idx="7189">26</cx:pt>
          <cx:pt idx="7190">26</cx:pt>
          <cx:pt idx="7191">26</cx:pt>
          <cx:pt idx="7192">26</cx:pt>
          <cx:pt idx="7193">26</cx:pt>
          <cx:pt idx="7194">26</cx:pt>
          <cx:pt idx="7195">26</cx:pt>
          <cx:pt idx="7196">26</cx:pt>
          <cx:pt idx="7197">26</cx:pt>
          <cx:pt idx="7198">26</cx:pt>
          <cx:pt idx="7199">26</cx:pt>
          <cx:pt idx="7200">26</cx:pt>
          <cx:pt idx="7201">26</cx:pt>
          <cx:pt idx="7202">26</cx:pt>
          <cx:pt idx="7203">26</cx:pt>
          <cx:pt idx="7204">26</cx:pt>
          <cx:pt idx="7205">26</cx:pt>
          <cx:pt idx="7206">26</cx:pt>
          <cx:pt idx="7207">26</cx:pt>
          <cx:pt idx="7208">26</cx:pt>
          <cx:pt idx="7209">26</cx:pt>
          <cx:pt idx="7210">26</cx:pt>
          <cx:pt idx="7211">26</cx:pt>
          <cx:pt idx="7212">26</cx:pt>
          <cx:pt idx="7213">26</cx:pt>
          <cx:pt idx="7214">26</cx:pt>
          <cx:pt idx="7215">26</cx:pt>
          <cx:pt idx="7216">26</cx:pt>
          <cx:pt idx="7217">26</cx:pt>
          <cx:pt idx="7218">26</cx:pt>
          <cx:pt idx="7219">26</cx:pt>
          <cx:pt idx="7220">26</cx:pt>
          <cx:pt idx="7221">26</cx:pt>
          <cx:pt idx="7222">26</cx:pt>
          <cx:pt idx="7223">26</cx:pt>
          <cx:pt idx="7224">26</cx:pt>
          <cx:pt idx="7225">26</cx:pt>
          <cx:pt idx="7226">26</cx:pt>
          <cx:pt idx="7227">26</cx:pt>
          <cx:pt idx="7228">26</cx:pt>
          <cx:pt idx="7229">26</cx:pt>
          <cx:pt idx="7230">26</cx:pt>
          <cx:pt idx="7231">26</cx:pt>
          <cx:pt idx="7232">26</cx:pt>
          <cx:pt idx="7233">26</cx:pt>
          <cx:pt idx="7234">26</cx:pt>
          <cx:pt idx="7235">26</cx:pt>
          <cx:pt idx="7236">26</cx:pt>
          <cx:pt idx="7237">26</cx:pt>
          <cx:pt idx="7238">26</cx:pt>
          <cx:pt idx="7239">26</cx:pt>
          <cx:pt idx="7240">26</cx:pt>
          <cx:pt idx="7241">26</cx:pt>
          <cx:pt idx="7242">26</cx:pt>
          <cx:pt idx="7243">26</cx:pt>
          <cx:pt idx="7244">26</cx:pt>
          <cx:pt idx="7245">26</cx:pt>
          <cx:pt idx="7246">26</cx:pt>
          <cx:pt idx="7247">26</cx:pt>
          <cx:pt idx="7248">26</cx:pt>
          <cx:pt idx="7249">26</cx:pt>
          <cx:pt idx="7250">26</cx:pt>
          <cx:pt idx="7251">26</cx:pt>
          <cx:pt idx="7252">26</cx:pt>
          <cx:pt idx="7253">26</cx:pt>
          <cx:pt idx="7254">26</cx:pt>
          <cx:pt idx="7255">26</cx:pt>
          <cx:pt idx="7256">26</cx:pt>
          <cx:pt idx="7257">26</cx:pt>
          <cx:pt idx="7258">26</cx:pt>
          <cx:pt idx="7259">26</cx:pt>
          <cx:pt idx="7260">26</cx:pt>
          <cx:pt idx="7261">26</cx:pt>
          <cx:pt idx="7262">26</cx:pt>
          <cx:pt idx="7263">26</cx:pt>
          <cx:pt idx="7264">26</cx:pt>
          <cx:pt idx="7265">26</cx:pt>
          <cx:pt idx="7266">26</cx:pt>
          <cx:pt idx="7267">26</cx:pt>
          <cx:pt idx="7268">26</cx:pt>
          <cx:pt idx="7269">26</cx:pt>
          <cx:pt idx="7270">26</cx:pt>
          <cx:pt idx="7271">26</cx:pt>
          <cx:pt idx="7272">26</cx:pt>
          <cx:pt idx="7273">26</cx:pt>
          <cx:pt idx="7274">26</cx:pt>
          <cx:pt idx="7275">26</cx:pt>
          <cx:pt idx="7276">26</cx:pt>
          <cx:pt idx="7277">26</cx:pt>
          <cx:pt idx="7278">26</cx:pt>
          <cx:pt idx="7279">26</cx:pt>
          <cx:pt idx="7280">26</cx:pt>
          <cx:pt idx="7281">26</cx:pt>
          <cx:pt idx="7282">26</cx:pt>
          <cx:pt idx="7283">26</cx:pt>
          <cx:pt idx="7284">26</cx:pt>
          <cx:pt idx="7285">26</cx:pt>
          <cx:pt idx="7286">26</cx:pt>
          <cx:pt idx="7287">26</cx:pt>
          <cx:pt idx="7288">26</cx:pt>
          <cx:pt idx="7289">26</cx:pt>
          <cx:pt idx="7290">26</cx:pt>
          <cx:pt idx="7291">26</cx:pt>
          <cx:pt idx="7292">26</cx:pt>
          <cx:pt idx="7293">26</cx:pt>
          <cx:pt idx="7294">26</cx:pt>
          <cx:pt idx="7295">26</cx:pt>
          <cx:pt idx="7296">26</cx:pt>
          <cx:pt idx="7297">26</cx:pt>
          <cx:pt idx="7298">26</cx:pt>
          <cx:pt idx="7299">26</cx:pt>
          <cx:pt idx="7300">26</cx:pt>
          <cx:pt idx="7301">26</cx:pt>
          <cx:pt idx="7302">26</cx:pt>
          <cx:pt idx="7303">26</cx:pt>
          <cx:pt idx="7304">26</cx:pt>
          <cx:pt idx="7305">26</cx:pt>
          <cx:pt idx="7306">26</cx:pt>
          <cx:pt idx="7307">26</cx:pt>
          <cx:pt idx="7308">26</cx:pt>
          <cx:pt idx="7309">26</cx:pt>
          <cx:pt idx="7310">26</cx:pt>
          <cx:pt idx="7311">26</cx:pt>
          <cx:pt idx="7312">26</cx:pt>
          <cx:pt idx="7313">26</cx:pt>
          <cx:pt idx="7314">26</cx:pt>
          <cx:pt idx="7315">26</cx:pt>
          <cx:pt idx="7316">26</cx:pt>
          <cx:pt idx="7317">26</cx:pt>
          <cx:pt idx="7318">26</cx:pt>
          <cx:pt idx="7319">26</cx:pt>
          <cx:pt idx="7320">26</cx:pt>
          <cx:pt idx="7321">26</cx:pt>
          <cx:pt idx="7322">26</cx:pt>
          <cx:pt idx="7323">26</cx:pt>
          <cx:pt idx="7324">26</cx:pt>
          <cx:pt idx="7325">26</cx:pt>
          <cx:pt idx="7326">26</cx:pt>
          <cx:pt idx="7327">26</cx:pt>
          <cx:pt idx="7328">26</cx:pt>
          <cx:pt idx="7329">26</cx:pt>
          <cx:pt idx="7330">26</cx:pt>
          <cx:pt idx="7331">26</cx:pt>
          <cx:pt idx="7332">26</cx:pt>
          <cx:pt idx="7333">26</cx:pt>
          <cx:pt idx="7334">26</cx:pt>
          <cx:pt idx="7335">26</cx:pt>
          <cx:pt idx="7336">26</cx:pt>
          <cx:pt idx="7337">26</cx:pt>
          <cx:pt idx="7338">26</cx:pt>
          <cx:pt idx="7339">26</cx:pt>
          <cx:pt idx="7340">26</cx:pt>
          <cx:pt idx="7341">26</cx:pt>
          <cx:pt idx="7342">26</cx:pt>
          <cx:pt idx="7343">26</cx:pt>
          <cx:pt idx="7344">26</cx:pt>
          <cx:pt idx="7345">26</cx:pt>
          <cx:pt idx="7346">26</cx:pt>
          <cx:pt idx="7347">26</cx:pt>
          <cx:pt idx="7348">26</cx:pt>
          <cx:pt idx="7349">26</cx:pt>
          <cx:pt idx="7350">26</cx:pt>
          <cx:pt idx="7351">26</cx:pt>
          <cx:pt idx="7352">26</cx:pt>
          <cx:pt idx="7353">26</cx:pt>
          <cx:pt idx="7354">26</cx:pt>
          <cx:pt idx="7355">26</cx:pt>
          <cx:pt idx="7356">26</cx:pt>
          <cx:pt idx="7357">26</cx:pt>
          <cx:pt idx="7358">26</cx:pt>
          <cx:pt idx="7359">26</cx:pt>
          <cx:pt idx="7360">26</cx:pt>
          <cx:pt idx="7361">26</cx:pt>
          <cx:pt idx="7362">26</cx:pt>
          <cx:pt idx="7363">26</cx:pt>
          <cx:pt idx="7364">26</cx:pt>
          <cx:pt idx="7365">26</cx:pt>
          <cx:pt idx="7366">26</cx:pt>
          <cx:pt idx="7367">26</cx:pt>
          <cx:pt idx="7368">26</cx:pt>
          <cx:pt idx="7369">26</cx:pt>
          <cx:pt idx="7370">26</cx:pt>
          <cx:pt idx="7371">26</cx:pt>
          <cx:pt idx="7372">26</cx:pt>
          <cx:pt idx="7373">26</cx:pt>
          <cx:pt idx="7374">26</cx:pt>
          <cx:pt idx="7375">26</cx:pt>
          <cx:pt idx="7376">26</cx:pt>
          <cx:pt idx="7377">26</cx:pt>
          <cx:pt idx="7378">26</cx:pt>
          <cx:pt idx="7379">26</cx:pt>
          <cx:pt idx="7380">26</cx:pt>
          <cx:pt idx="7381">26</cx:pt>
          <cx:pt idx="7382">26</cx:pt>
          <cx:pt idx="7383">26</cx:pt>
          <cx:pt idx="7384">26</cx:pt>
          <cx:pt idx="7385">26</cx:pt>
          <cx:pt idx="7386">26</cx:pt>
          <cx:pt idx="7387">26</cx:pt>
          <cx:pt idx="7388">26</cx:pt>
          <cx:pt idx="7389">26</cx:pt>
          <cx:pt idx="7390">26</cx:pt>
          <cx:pt idx="7391">26</cx:pt>
          <cx:pt idx="7392">26</cx:pt>
          <cx:pt idx="7393">26</cx:pt>
          <cx:pt idx="7394">26</cx:pt>
          <cx:pt idx="7395">26</cx:pt>
          <cx:pt idx="7396">26</cx:pt>
          <cx:pt idx="7397">26</cx:pt>
          <cx:pt idx="7398">26</cx:pt>
          <cx:pt idx="7399">26</cx:pt>
          <cx:pt idx="7400">26</cx:pt>
          <cx:pt idx="7401">26</cx:pt>
          <cx:pt idx="7402">26</cx:pt>
          <cx:pt idx="7403">26</cx:pt>
          <cx:pt idx="7404">26</cx:pt>
          <cx:pt idx="7405">26</cx:pt>
          <cx:pt idx="7406">26</cx:pt>
          <cx:pt idx="7407">26</cx:pt>
          <cx:pt idx="7408">26</cx:pt>
          <cx:pt idx="7409">26</cx:pt>
          <cx:pt idx="7410">26</cx:pt>
          <cx:pt idx="7411">26</cx:pt>
          <cx:pt idx="7412">26</cx:pt>
          <cx:pt idx="7413">26</cx:pt>
          <cx:pt idx="7414">26</cx:pt>
          <cx:pt idx="7415">26</cx:pt>
          <cx:pt idx="7416">26</cx:pt>
          <cx:pt idx="7417">26</cx:pt>
          <cx:pt idx="7418">26</cx:pt>
          <cx:pt idx="7419">26</cx:pt>
          <cx:pt idx="7420">26</cx:pt>
          <cx:pt idx="7421">26</cx:pt>
          <cx:pt idx="7422">26</cx:pt>
          <cx:pt idx="7423">26</cx:pt>
          <cx:pt idx="7424">26</cx:pt>
          <cx:pt idx="7425">26</cx:pt>
          <cx:pt idx="7426">26</cx:pt>
          <cx:pt idx="7427">26</cx:pt>
          <cx:pt idx="7428">26</cx:pt>
          <cx:pt idx="7429">26</cx:pt>
          <cx:pt idx="7430">26</cx:pt>
          <cx:pt idx="7431">26</cx:pt>
          <cx:pt idx="7432">26</cx:pt>
          <cx:pt idx="7433">26</cx:pt>
          <cx:pt idx="7434">26</cx:pt>
          <cx:pt idx="7435">26</cx:pt>
          <cx:pt idx="7436">26</cx:pt>
          <cx:pt idx="7437">26</cx:pt>
          <cx:pt idx="7438">26</cx:pt>
          <cx:pt idx="7439">26</cx:pt>
          <cx:pt idx="7440">26</cx:pt>
          <cx:pt idx="7441">26</cx:pt>
          <cx:pt idx="7442">26</cx:pt>
          <cx:pt idx="7443">26</cx:pt>
          <cx:pt idx="7444">26</cx:pt>
          <cx:pt idx="7445">26</cx:pt>
          <cx:pt idx="7446">26</cx:pt>
          <cx:pt idx="7447">26</cx:pt>
          <cx:pt idx="7448">26</cx:pt>
          <cx:pt idx="7449">26</cx:pt>
          <cx:pt idx="7450">26</cx:pt>
          <cx:pt idx="7451">26</cx:pt>
          <cx:pt idx="7452">26</cx:pt>
          <cx:pt idx="7453">26</cx:pt>
          <cx:pt idx="7454">26</cx:pt>
          <cx:pt idx="7455">26</cx:pt>
          <cx:pt idx="7456">26</cx:pt>
          <cx:pt idx="7457">26</cx:pt>
          <cx:pt idx="7458">26</cx:pt>
          <cx:pt idx="7459">26</cx:pt>
          <cx:pt idx="7460">26</cx:pt>
          <cx:pt idx="7461">26</cx:pt>
          <cx:pt idx="7462">26</cx:pt>
          <cx:pt idx="7463">26</cx:pt>
          <cx:pt idx="7464">26</cx:pt>
          <cx:pt idx="7465">26</cx:pt>
          <cx:pt idx="7466">26</cx:pt>
          <cx:pt idx="7467">26</cx:pt>
          <cx:pt idx="7468">26</cx:pt>
          <cx:pt idx="7469">26</cx:pt>
          <cx:pt idx="7470">26</cx:pt>
          <cx:pt idx="7471">26</cx:pt>
          <cx:pt idx="7472">26</cx:pt>
          <cx:pt idx="7473">26</cx:pt>
          <cx:pt idx="7474">26</cx:pt>
          <cx:pt idx="7475">26</cx:pt>
          <cx:pt idx="7476">26</cx:pt>
          <cx:pt idx="7477">26</cx:pt>
          <cx:pt idx="7478">26</cx:pt>
          <cx:pt idx="7479">26</cx:pt>
          <cx:pt idx="7480">26</cx:pt>
          <cx:pt idx="7481">26</cx:pt>
          <cx:pt idx="7482">26</cx:pt>
          <cx:pt idx="7483">26</cx:pt>
          <cx:pt idx="7484">26</cx:pt>
          <cx:pt idx="7485">26</cx:pt>
          <cx:pt idx="7486">26</cx:pt>
          <cx:pt idx="7487">26</cx:pt>
          <cx:pt idx="7488">26</cx:pt>
          <cx:pt idx="7489">26</cx:pt>
          <cx:pt idx="7490">26</cx:pt>
          <cx:pt idx="7491">26</cx:pt>
          <cx:pt idx="7492">26</cx:pt>
          <cx:pt idx="7493">26</cx:pt>
          <cx:pt idx="7494">26</cx:pt>
          <cx:pt idx="7495">26</cx:pt>
          <cx:pt idx="7496">26</cx:pt>
          <cx:pt idx="7497">26</cx:pt>
          <cx:pt idx="7498">26</cx:pt>
          <cx:pt idx="7499">26</cx:pt>
          <cx:pt idx="7500">26</cx:pt>
          <cx:pt idx="7501">26</cx:pt>
          <cx:pt idx="7502">26</cx:pt>
          <cx:pt idx="7503">26</cx:pt>
          <cx:pt idx="7504">26</cx:pt>
          <cx:pt idx="7505">26</cx:pt>
          <cx:pt idx="7506">26</cx:pt>
          <cx:pt idx="7507">26</cx:pt>
          <cx:pt idx="7508">26</cx:pt>
          <cx:pt idx="7509">26</cx:pt>
          <cx:pt idx="7510">26</cx:pt>
          <cx:pt idx="7511">26</cx:pt>
          <cx:pt idx="7512">26</cx:pt>
          <cx:pt idx="7513">26</cx:pt>
          <cx:pt idx="7514">26</cx:pt>
          <cx:pt idx="7515">26</cx:pt>
          <cx:pt idx="7516">26</cx:pt>
          <cx:pt idx="7517">26</cx:pt>
          <cx:pt idx="7518">26</cx:pt>
          <cx:pt idx="7519">26</cx:pt>
          <cx:pt idx="7520">26</cx:pt>
          <cx:pt idx="7521">26</cx:pt>
          <cx:pt idx="7522">26</cx:pt>
          <cx:pt idx="7523">26</cx:pt>
          <cx:pt idx="7524">26</cx:pt>
          <cx:pt idx="7525">26</cx:pt>
          <cx:pt idx="7526">26</cx:pt>
          <cx:pt idx="7527">26</cx:pt>
          <cx:pt idx="7528">26</cx:pt>
          <cx:pt idx="7529">26</cx:pt>
          <cx:pt idx="7530">26</cx:pt>
          <cx:pt idx="7531">26</cx:pt>
          <cx:pt idx="7532">26</cx:pt>
          <cx:pt idx="7533">26</cx:pt>
          <cx:pt idx="7534">26</cx:pt>
          <cx:pt idx="7535">26</cx:pt>
          <cx:pt idx="7536">26</cx:pt>
          <cx:pt idx="7537">26</cx:pt>
          <cx:pt idx="7538">26</cx:pt>
          <cx:pt idx="7539">26</cx:pt>
          <cx:pt idx="7540">26</cx:pt>
          <cx:pt idx="7541">26</cx:pt>
          <cx:pt idx="7542">26</cx:pt>
          <cx:pt idx="7543">26</cx:pt>
          <cx:pt idx="7544">26</cx:pt>
          <cx:pt idx="7545">26</cx:pt>
          <cx:pt idx="7546">26</cx:pt>
          <cx:pt idx="7547">26</cx:pt>
          <cx:pt idx="7548">26</cx:pt>
          <cx:pt idx="7549">26</cx:pt>
          <cx:pt idx="7550">26</cx:pt>
          <cx:pt idx="7551">26</cx:pt>
          <cx:pt idx="7552">26</cx:pt>
          <cx:pt idx="7553">26</cx:pt>
          <cx:pt idx="7554">26</cx:pt>
          <cx:pt idx="7555">26</cx:pt>
          <cx:pt idx="7556">26</cx:pt>
          <cx:pt idx="7557">26</cx:pt>
          <cx:pt idx="7558">26</cx:pt>
          <cx:pt idx="7559">26</cx:pt>
          <cx:pt idx="7560">26</cx:pt>
          <cx:pt idx="7561">26</cx:pt>
          <cx:pt idx="7562">26</cx:pt>
          <cx:pt idx="7563">26</cx:pt>
          <cx:pt idx="7564">26</cx:pt>
          <cx:pt idx="7565">26</cx:pt>
          <cx:pt idx="7566">26</cx:pt>
          <cx:pt idx="7567">26</cx:pt>
          <cx:pt idx="7568">26</cx:pt>
          <cx:pt idx="7569">26</cx:pt>
          <cx:pt idx="7570">26</cx:pt>
          <cx:pt idx="7571">26</cx:pt>
          <cx:pt idx="7572">26</cx:pt>
          <cx:pt idx="7573">26</cx:pt>
          <cx:pt idx="7574">26</cx:pt>
          <cx:pt idx="7575">26</cx:pt>
          <cx:pt idx="7576">26</cx:pt>
          <cx:pt idx="7577">26</cx:pt>
          <cx:pt idx="7578">26</cx:pt>
          <cx:pt idx="7579">26</cx:pt>
          <cx:pt idx="7580">26</cx:pt>
          <cx:pt idx="7581">26</cx:pt>
          <cx:pt idx="7582">26</cx:pt>
          <cx:pt idx="7583">26</cx:pt>
          <cx:pt idx="7584">26</cx:pt>
          <cx:pt idx="7585">26</cx:pt>
          <cx:pt idx="7586">26</cx:pt>
          <cx:pt idx="7587">26</cx:pt>
          <cx:pt idx="7588">26</cx:pt>
          <cx:pt idx="7589">26</cx:pt>
          <cx:pt idx="7590">26</cx:pt>
          <cx:pt idx="7591">26</cx:pt>
          <cx:pt idx="7592">26</cx:pt>
          <cx:pt idx="7593">26</cx:pt>
          <cx:pt idx="7594">26</cx:pt>
          <cx:pt idx="7595">26</cx:pt>
          <cx:pt idx="7596">26</cx:pt>
          <cx:pt idx="7597">26</cx:pt>
          <cx:pt idx="7598">26</cx:pt>
          <cx:pt idx="7599">26</cx:pt>
          <cx:pt idx="7600">26</cx:pt>
          <cx:pt idx="7601">26</cx:pt>
          <cx:pt idx="7602">26</cx:pt>
          <cx:pt idx="7603">26</cx:pt>
          <cx:pt idx="7604">26</cx:pt>
          <cx:pt idx="7605">26</cx:pt>
          <cx:pt idx="7606">26</cx:pt>
          <cx:pt idx="7607">26</cx:pt>
          <cx:pt idx="7608">26</cx:pt>
          <cx:pt idx="7609">26</cx:pt>
          <cx:pt idx="7610">26</cx:pt>
          <cx:pt idx="7611">26</cx:pt>
          <cx:pt idx="7612">26</cx:pt>
          <cx:pt idx="7613">26</cx:pt>
          <cx:pt idx="7614">26</cx:pt>
          <cx:pt idx="7615">26</cx:pt>
          <cx:pt idx="7616">26</cx:pt>
          <cx:pt idx="7617">26</cx:pt>
          <cx:pt idx="7618">26</cx:pt>
          <cx:pt idx="7619">26</cx:pt>
          <cx:pt idx="7620">26</cx:pt>
          <cx:pt idx="7621">26</cx:pt>
          <cx:pt idx="7622">26</cx:pt>
          <cx:pt idx="7623">26</cx:pt>
          <cx:pt idx="7624">26</cx:pt>
          <cx:pt idx="7625">26</cx:pt>
          <cx:pt idx="7626">26</cx:pt>
          <cx:pt idx="7627">26</cx:pt>
          <cx:pt idx="7628">26</cx:pt>
          <cx:pt idx="7629">26</cx:pt>
          <cx:pt idx="7630">26</cx:pt>
          <cx:pt idx="7631">26</cx:pt>
          <cx:pt idx="7632">26</cx:pt>
          <cx:pt idx="7633">26</cx:pt>
          <cx:pt idx="7634">26</cx:pt>
          <cx:pt idx="7635">26</cx:pt>
          <cx:pt idx="7636">26</cx:pt>
          <cx:pt idx="7637">26</cx:pt>
          <cx:pt idx="7638">26</cx:pt>
          <cx:pt idx="7639">26</cx:pt>
          <cx:pt idx="7640">26</cx:pt>
          <cx:pt idx="7641">26</cx:pt>
          <cx:pt idx="7642">26</cx:pt>
          <cx:pt idx="7643">26</cx:pt>
          <cx:pt idx="7644">26</cx:pt>
          <cx:pt idx="7645">26</cx:pt>
          <cx:pt idx="7646">26</cx:pt>
          <cx:pt idx="7647">26</cx:pt>
          <cx:pt idx="7648">26</cx:pt>
          <cx:pt idx="7649">26</cx:pt>
          <cx:pt idx="7650">26</cx:pt>
          <cx:pt idx="7651">26</cx:pt>
          <cx:pt idx="7652">26</cx:pt>
          <cx:pt idx="7653">26</cx:pt>
          <cx:pt idx="7654">26</cx:pt>
          <cx:pt idx="7655">26</cx:pt>
          <cx:pt idx="7656">26</cx:pt>
          <cx:pt idx="7657">26</cx:pt>
          <cx:pt idx="7658">26</cx:pt>
          <cx:pt idx="7659">26</cx:pt>
          <cx:pt idx="7660">26</cx:pt>
          <cx:pt idx="7661">26</cx:pt>
          <cx:pt idx="7662">26</cx:pt>
          <cx:pt idx="7663">26</cx:pt>
          <cx:pt idx="7664">26</cx:pt>
          <cx:pt idx="7665">26</cx:pt>
          <cx:pt idx="7666">26</cx:pt>
          <cx:pt idx="7667">26</cx:pt>
          <cx:pt idx="7668">26</cx:pt>
          <cx:pt idx="7669">26</cx:pt>
          <cx:pt idx="7670">26</cx:pt>
          <cx:pt idx="7671">26</cx:pt>
          <cx:pt idx="7672">26</cx:pt>
          <cx:pt idx="7673">26</cx:pt>
          <cx:pt idx="7674">26</cx:pt>
          <cx:pt idx="7675">26</cx:pt>
          <cx:pt idx="7676">26</cx:pt>
          <cx:pt idx="7677">26</cx:pt>
          <cx:pt idx="7678">26</cx:pt>
          <cx:pt idx="7679">26</cx:pt>
          <cx:pt idx="7680">26</cx:pt>
          <cx:pt idx="7681">26</cx:pt>
          <cx:pt idx="7682">26</cx:pt>
          <cx:pt idx="7683">26</cx:pt>
          <cx:pt idx="7684">26</cx:pt>
          <cx:pt idx="7685">26</cx:pt>
          <cx:pt idx="7686">26</cx:pt>
          <cx:pt idx="7687">26</cx:pt>
          <cx:pt idx="7688">26</cx:pt>
          <cx:pt idx="7689">26</cx:pt>
          <cx:pt idx="7690">26</cx:pt>
          <cx:pt idx="7691">26</cx:pt>
          <cx:pt idx="7692">26</cx:pt>
          <cx:pt idx="7693">26</cx:pt>
          <cx:pt idx="7694">26</cx:pt>
          <cx:pt idx="7695">26</cx:pt>
          <cx:pt idx="7696">26</cx:pt>
          <cx:pt idx="7697">26</cx:pt>
          <cx:pt idx="7698">26</cx:pt>
          <cx:pt idx="7699">26</cx:pt>
          <cx:pt idx="7700">26</cx:pt>
          <cx:pt idx="7701">26</cx:pt>
          <cx:pt idx="7702">26</cx:pt>
          <cx:pt idx="7703">26</cx:pt>
          <cx:pt idx="7704">26</cx:pt>
          <cx:pt idx="7705">26</cx:pt>
          <cx:pt idx="7706">26</cx:pt>
          <cx:pt idx="7707">26</cx:pt>
          <cx:pt idx="7708">26</cx:pt>
          <cx:pt idx="7709">26</cx:pt>
          <cx:pt idx="7710">26</cx:pt>
          <cx:pt idx="7711">26</cx:pt>
          <cx:pt idx="7712">26</cx:pt>
          <cx:pt idx="7713">26</cx:pt>
          <cx:pt idx="7714">26</cx:pt>
          <cx:pt idx="7715">26</cx:pt>
          <cx:pt idx="7716">26</cx:pt>
          <cx:pt idx="7717">26</cx:pt>
          <cx:pt idx="7718">26</cx:pt>
          <cx:pt idx="7719">26</cx:pt>
          <cx:pt idx="7720">26</cx:pt>
          <cx:pt idx="7721">26</cx:pt>
          <cx:pt idx="7722">26</cx:pt>
          <cx:pt idx="7723">26</cx:pt>
          <cx:pt idx="7724">26</cx:pt>
          <cx:pt idx="7725">26</cx:pt>
          <cx:pt idx="7726">26</cx:pt>
          <cx:pt idx="7727">26</cx:pt>
          <cx:pt idx="7728">26</cx:pt>
          <cx:pt idx="7729">26</cx:pt>
          <cx:pt idx="7730">26</cx:pt>
          <cx:pt idx="7731">26</cx:pt>
          <cx:pt idx="7732">26</cx:pt>
          <cx:pt idx="7733">26</cx:pt>
          <cx:pt idx="7734">26</cx:pt>
          <cx:pt idx="7735">26</cx:pt>
          <cx:pt idx="7736">26</cx:pt>
          <cx:pt idx="7737">26</cx:pt>
          <cx:pt idx="7738">26</cx:pt>
          <cx:pt idx="7739">26</cx:pt>
          <cx:pt idx="7740">26</cx:pt>
          <cx:pt idx="7741">26</cx:pt>
          <cx:pt idx="7742">26</cx:pt>
          <cx:pt idx="7743">26</cx:pt>
          <cx:pt idx="7744">26</cx:pt>
          <cx:pt idx="7745">26</cx:pt>
          <cx:pt idx="7746">26</cx:pt>
          <cx:pt idx="7747">26</cx:pt>
          <cx:pt idx="7748">26</cx:pt>
          <cx:pt idx="7749">26</cx:pt>
          <cx:pt idx="7750">26</cx:pt>
          <cx:pt idx="7751">26</cx:pt>
          <cx:pt idx="7752">26</cx:pt>
          <cx:pt idx="7753">26</cx:pt>
          <cx:pt idx="7754">26</cx:pt>
          <cx:pt idx="7755">26</cx:pt>
          <cx:pt idx="7756">26</cx:pt>
          <cx:pt idx="7757">26</cx:pt>
          <cx:pt idx="7758">26</cx:pt>
          <cx:pt idx="7759">26</cx:pt>
          <cx:pt idx="7760">26</cx:pt>
          <cx:pt idx="7761">26</cx:pt>
          <cx:pt idx="7762">26</cx:pt>
          <cx:pt idx="7763">26</cx:pt>
          <cx:pt idx="7764">26</cx:pt>
          <cx:pt idx="7765">26</cx:pt>
          <cx:pt idx="7766">26</cx:pt>
          <cx:pt idx="7767">26</cx:pt>
          <cx:pt idx="7768">26</cx:pt>
          <cx:pt idx="7769">26</cx:pt>
          <cx:pt idx="7770">26</cx:pt>
          <cx:pt idx="7771">26</cx:pt>
          <cx:pt idx="7772">26</cx:pt>
          <cx:pt idx="7773">26</cx:pt>
          <cx:pt idx="7774">26</cx:pt>
          <cx:pt idx="7775">26</cx:pt>
          <cx:pt idx="7776">26</cx:pt>
          <cx:pt idx="7777">26</cx:pt>
          <cx:pt idx="7778">26</cx:pt>
          <cx:pt idx="7779">26</cx:pt>
          <cx:pt idx="7780">26</cx:pt>
          <cx:pt idx="7781">26</cx:pt>
          <cx:pt idx="7782">26</cx:pt>
          <cx:pt idx="7783">26</cx:pt>
          <cx:pt idx="7784">26</cx:pt>
          <cx:pt idx="7785">26</cx:pt>
          <cx:pt idx="7786">26</cx:pt>
          <cx:pt idx="7787">26</cx:pt>
          <cx:pt idx="7788">26</cx:pt>
          <cx:pt idx="7789">26</cx:pt>
          <cx:pt idx="7790">26</cx:pt>
          <cx:pt idx="7791">26</cx:pt>
          <cx:pt idx="7792">26</cx:pt>
          <cx:pt idx="7793">26</cx:pt>
          <cx:pt idx="7794">26</cx:pt>
          <cx:pt idx="7795">26</cx:pt>
          <cx:pt idx="7796">26</cx:pt>
          <cx:pt idx="7797">26</cx:pt>
          <cx:pt idx="7798">26</cx:pt>
          <cx:pt idx="7799">26</cx:pt>
          <cx:pt idx="7800">26</cx:pt>
          <cx:pt idx="7801">26</cx:pt>
          <cx:pt idx="7802">26</cx:pt>
          <cx:pt idx="7803">26</cx:pt>
          <cx:pt idx="7804">26</cx:pt>
          <cx:pt idx="7805">26</cx:pt>
          <cx:pt idx="7806">26</cx:pt>
          <cx:pt idx="7807">26</cx:pt>
          <cx:pt idx="7808">26</cx:pt>
          <cx:pt idx="7809">26</cx:pt>
          <cx:pt idx="7810">26</cx:pt>
          <cx:pt idx="7811">26</cx:pt>
          <cx:pt idx="7812">26</cx:pt>
          <cx:pt idx="7813">26</cx:pt>
          <cx:pt idx="7814">26</cx:pt>
          <cx:pt idx="7815">26</cx:pt>
          <cx:pt idx="7816">26</cx:pt>
          <cx:pt idx="7817">26</cx:pt>
          <cx:pt idx="7818">26</cx:pt>
          <cx:pt idx="7819">26</cx:pt>
          <cx:pt idx="7820">26</cx:pt>
          <cx:pt idx="7821">26</cx:pt>
          <cx:pt idx="7822">26</cx:pt>
          <cx:pt idx="7823">26</cx:pt>
          <cx:pt idx="7824">26</cx:pt>
          <cx:pt idx="7825">26</cx:pt>
          <cx:pt idx="7826">26</cx:pt>
          <cx:pt idx="7827">26</cx:pt>
          <cx:pt idx="7828">26</cx:pt>
          <cx:pt idx="7829">26</cx:pt>
          <cx:pt idx="7830">26</cx:pt>
          <cx:pt idx="7831">26</cx:pt>
          <cx:pt idx="7832">26</cx:pt>
          <cx:pt idx="7833">26</cx:pt>
          <cx:pt idx="7834">26</cx:pt>
          <cx:pt idx="7835">26</cx:pt>
          <cx:pt idx="7836">26</cx:pt>
          <cx:pt idx="7837">26</cx:pt>
          <cx:pt idx="7838">26</cx:pt>
          <cx:pt idx="7839">26</cx:pt>
          <cx:pt idx="7840">26</cx:pt>
          <cx:pt idx="7841">26</cx:pt>
          <cx:pt idx="7842">26</cx:pt>
          <cx:pt idx="7843">26</cx:pt>
          <cx:pt idx="7844">26</cx:pt>
          <cx:pt idx="7845">26</cx:pt>
          <cx:pt idx="7846">26</cx:pt>
          <cx:pt idx="7847">26</cx:pt>
          <cx:pt idx="7848">26</cx:pt>
          <cx:pt idx="7849">26</cx:pt>
          <cx:pt idx="7850">26</cx:pt>
          <cx:pt idx="7851">26</cx:pt>
          <cx:pt idx="7852">26</cx:pt>
          <cx:pt idx="7853">26</cx:pt>
          <cx:pt idx="7854">26</cx:pt>
          <cx:pt idx="7855">26</cx:pt>
          <cx:pt idx="7856">26</cx:pt>
          <cx:pt idx="7857">26</cx:pt>
          <cx:pt idx="7858">26</cx:pt>
          <cx:pt idx="7859">26</cx:pt>
          <cx:pt idx="7860">26</cx:pt>
          <cx:pt idx="7861">26</cx:pt>
          <cx:pt idx="7862">26</cx:pt>
          <cx:pt idx="7863">26</cx:pt>
          <cx:pt idx="7864">26</cx:pt>
          <cx:pt idx="7865">26</cx:pt>
          <cx:pt idx="7866">26</cx:pt>
          <cx:pt idx="7867">26</cx:pt>
          <cx:pt idx="7868">26</cx:pt>
          <cx:pt idx="7869">26</cx:pt>
          <cx:pt idx="7870">26</cx:pt>
          <cx:pt idx="7871">26</cx:pt>
          <cx:pt idx="7872">26</cx:pt>
          <cx:pt idx="7873">26</cx:pt>
          <cx:pt idx="7874">26</cx:pt>
          <cx:pt idx="7875">26</cx:pt>
          <cx:pt idx="7876">26</cx:pt>
          <cx:pt idx="7877">26</cx:pt>
          <cx:pt idx="7878">26</cx:pt>
          <cx:pt idx="7879">26</cx:pt>
          <cx:pt idx="7880">26</cx:pt>
          <cx:pt idx="7881">26</cx:pt>
          <cx:pt idx="7882">26</cx:pt>
          <cx:pt idx="7883">26</cx:pt>
          <cx:pt idx="7884">26</cx:pt>
          <cx:pt idx="7885">26</cx:pt>
          <cx:pt idx="7886">26</cx:pt>
          <cx:pt idx="7887">26</cx:pt>
          <cx:pt idx="7888">26</cx:pt>
          <cx:pt idx="7889">26</cx:pt>
          <cx:pt idx="7890">26</cx:pt>
          <cx:pt idx="7891">26</cx:pt>
          <cx:pt idx="7892">26</cx:pt>
          <cx:pt idx="7893">26</cx:pt>
          <cx:pt idx="7894">26</cx:pt>
          <cx:pt idx="7895">26</cx:pt>
          <cx:pt idx="7896">26</cx:pt>
          <cx:pt idx="7897">26</cx:pt>
          <cx:pt idx="7898">26</cx:pt>
          <cx:pt idx="7899">26</cx:pt>
          <cx:pt idx="7900">26</cx:pt>
          <cx:pt idx="7901">26</cx:pt>
          <cx:pt idx="7902">26</cx:pt>
          <cx:pt idx="7903">26</cx:pt>
          <cx:pt idx="7904">26</cx:pt>
          <cx:pt idx="7905">26</cx:pt>
          <cx:pt idx="7906">26</cx:pt>
          <cx:pt idx="7907">26</cx:pt>
          <cx:pt idx="7908">26</cx:pt>
          <cx:pt idx="7909">26</cx:pt>
          <cx:pt idx="7910">26</cx:pt>
          <cx:pt idx="7911">26</cx:pt>
          <cx:pt idx="7912">26</cx:pt>
          <cx:pt idx="7913">26</cx:pt>
          <cx:pt idx="7914">26</cx:pt>
          <cx:pt idx="7915">26</cx:pt>
          <cx:pt idx="7916">26</cx:pt>
          <cx:pt idx="7917">26</cx:pt>
          <cx:pt idx="7918">26</cx:pt>
          <cx:pt idx="7919">26</cx:pt>
          <cx:pt idx="7920">26</cx:pt>
          <cx:pt idx="7921">26</cx:pt>
          <cx:pt idx="7922">26</cx:pt>
          <cx:pt idx="7923">26</cx:pt>
          <cx:pt idx="7924">26</cx:pt>
          <cx:pt idx="7925">26</cx:pt>
          <cx:pt idx="7926">26</cx:pt>
          <cx:pt idx="7927">26</cx:pt>
          <cx:pt idx="7928">26</cx:pt>
          <cx:pt idx="7929">26</cx:pt>
          <cx:pt idx="7930">26</cx:pt>
          <cx:pt idx="7931">26</cx:pt>
          <cx:pt idx="7932">26</cx:pt>
          <cx:pt idx="7933">26</cx:pt>
          <cx:pt idx="7934">26</cx:pt>
          <cx:pt idx="7935">26</cx:pt>
          <cx:pt idx="7936">26</cx:pt>
          <cx:pt idx="7937">26</cx:pt>
          <cx:pt idx="7938">26</cx:pt>
          <cx:pt idx="7939">26</cx:pt>
          <cx:pt idx="7940">26</cx:pt>
          <cx:pt idx="7941">26</cx:pt>
          <cx:pt idx="7942">26</cx:pt>
          <cx:pt idx="7943">26</cx:pt>
          <cx:pt idx="7944">26</cx:pt>
          <cx:pt idx="7945">26</cx:pt>
          <cx:pt idx="7946">26</cx:pt>
          <cx:pt idx="7947">26</cx:pt>
          <cx:pt idx="7948">26</cx:pt>
          <cx:pt idx="7949">26</cx:pt>
          <cx:pt idx="7950">26</cx:pt>
          <cx:pt idx="7951">26</cx:pt>
          <cx:pt idx="7952">26</cx:pt>
          <cx:pt idx="7953">26</cx:pt>
          <cx:pt idx="7954">26</cx:pt>
          <cx:pt idx="7955">26</cx:pt>
          <cx:pt idx="7956">26</cx:pt>
          <cx:pt idx="7957">26</cx:pt>
          <cx:pt idx="7958">26</cx:pt>
          <cx:pt idx="7959">26</cx:pt>
          <cx:pt idx="7960">26</cx:pt>
          <cx:pt idx="7961">26</cx:pt>
          <cx:pt idx="7962">26</cx:pt>
          <cx:pt idx="7963">26</cx:pt>
          <cx:pt idx="7964">26</cx:pt>
          <cx:pt idx="7965">26</cx:pt>
          <cx:pt idx="7966">26</cx:pt>
          <cx:pt idx="7967">26</cx:pt>
          <cx:pt idx="7968">26</cx:pt>
          <cx:pt idx="7969">26</cx:pt>
          <cx:pt idx="7970">26</cx:pt>
          <cx:pt idx="7971">26</cx:pt>
          <cx:pt idx="7972">26</cx:pt>
          <cx:pt idx="7973">26</cx:pt>
          <cx:pt idx="7974">26</cx:pt>
          <cx:pt idx="7975">26</cx:pt>
          <cx:pt idx="7976">26</cx:pt>
          <cx:pt idx="7977">26</cx:pt>
          <cx:pt idx="7978">26</cx:pt>
          <cx:pt idx="7979">26</cx:pt>
          <cx:pt idx="7980">26</cx:pt>
          <cx:pt idx="7981">26</cx:pt>
          <cx:pt idx="7982">26</cx:pt>
          <cx:pt idx="7983">26</cx:pt>
          <cx:pt idx="7984">26</cx:pt>
          <cx:pt idx="7985">26</cx:pt>
          <cx:pt idx="7986">26</cx:pt>
          <cx:pt idx="7987">26</cx:pt>
          <cx:pt idx="7988">26</cx:pt>
          <cx:pt idx="7989">26</cx:pt>
          <cx:pt idx="7990">26</cx:pt>
          <cx:pt idx="7991">26</cx:pt>
          <cx:pt idx="7992">26</cx:pt>
          <cx:pt idx="7993">26</cx:pt>
          <cx:pt idx="7994">26</cx:pt>
          <cx:pt idx="7995">26</cx:pt>
          <cx:pt idx="7996">26</cx:pt>
          <cx:pt idx="7997">26</cx:pt>
          <cx:pt idx="7998">26</cx:pt>
          <cx:pt idx="7999">26</cx:pt>
          <cx:pt idx="8000">26</cx:pt>
          <cx:pt idx="8001">26</cx:pt>
          <cx:pt idx="8002">26</cx:pt>
          <cx:pt idx="8003">26</cx:pt>
          <cx:pt idx="8004">26</cx:pt>
          <cx:pt idx="8005">26</cx:pt>
          <cx:pt idx="8006">26</cx:pt>
          <cx:pt idx="8007">26</cx:pt>
          <cx:pt idx="8008">26</cx:pt>
          <cx:pt idx="8009">26</cx:pt>
          <cx:pt idx="8010">26</cx:pt>
          <cx:pt idx="8011">26</cx:pt>
          <cx:pt idx="8012">26</cx:pt>
          <cx:pt idx="8013">26</cx:pt>
          <cx:pt idx="8014">26</cx:pt>
          <cx:pt idx="8015">26</cx:pt>
          <cx:pt idx="8016">26</cx:pt>
          <cx:pt idx="8017">26</cx:pt>
          <cx:pt idx="8018">26</cx:pt>
          <cx:pt idx="8019">26</cx:pt>
          <cx:pt idx="8020">26</cx:pt>
          <cx:pt idx="8021">26</cx:pt>
          <cx:pt idx="8022">26</cx:pt>
          <cx:pt idx="8023">26</cx:pt>
          <cx:pt idx="8024">26</cx:pt>
          <cx:pt idx="8025">26</cx:pt>
          <cx:pt idx="8026">26</cx:pt>
          <cx:pt idx="8027">26</cx:pt>
          <cx:pt idx="8028">26</cx:pt>
          <cx:pt idx="8029">26</cx:pt>
          <cx:pt idx="8030">26</cx:pt>
          <cx:pt idx="8031">26</cx:pt>
          <cx:pt idx="8032">26</cx:pt>
          <cx:pt idx="8033">26</cx:pt>
          <cx:pt idx="8034">26</cx:pt>
          <cx:pt idx="8035">26</cx:pt>
          <cx:pt idx="8036">26</cx:pt>
          <cx:pt idx="8037">26</cx:pt>
          <cx:pt idx="8038">26</cx:pt>
          <cx:pt idx="8039">26</cx:pt>
          <cx:pt idx="8040">26</cx:pt>
          <cx:pt idx="8041">26</cx:pt>
          <cx:pt idx="8042">26</cx:pt>
          <cx:pt idx="8043">26</cx:pt>
          <cx:pt idx="8044">26</cx:pt>
          <cx:pt idx="8045">26</cx:pt>
          <cx:pt idx="8046">26</cx:pt>
          <cx:pt idx="8047">26</cx:pt>
          <cx:pt idx="8048">26</cx:pt>
          <cx:pt idx="8049">26</cx:pt>
          <cx:pt idx="8050">26</cx:pt>
          <cx:pt idx="8051">26</cx:pt>
          <cx:pt idx="8052">26</cx:pt>
          <cx:pt idx="8053">26</cx:pt>
          <cx:pt idx="8054">26</cx:pt>
          <cx:pt idx="8055">26</cx:pt>
          <cx:pt idx="8056">26</cx:pt>
          <cx:pt idx="8057">26</cx:pt>
          <cx:pt idx="8058">26</cx:pt>
          <cx:pt idx="8059">26</cx:pt>
          <cx:pt idx="8060">26</cx:pt>
          <cx:pt idx="8061">26</cx:pt>
          <cx:pt idx="8062">26</cx:pt>
          <cx:pt idx="8063">26</cx:pt>
          <cx:pt idx="8064">26</cx:pt>
          <cx:pt idx="8065">26</cx:pt>
          <cx:pt idx="8066">26</cx:pt>
          <cx:pt idx="8067">26</cx:pt>
          <cx:pt idx="8068">26</cx:pt>
          <cx:pt idx="8069">26</cx:pt>
          <cx:pt idx="8070">26</cx:pt>
          <cx:pt idx="8071">26</cx:pt>
          <cx:pt idx="8072">26</cx:pt>
          <cx:pt idx="8073">26</cx:pt>
          <cx:pt idx="8074">26</cx:pt>
          <cx:pt idx="8075">26</cx:pt>
          <cx:pt idx="8076">26</cx:pt>
          <cx:pt idx="8077">26</cx:pt>
          <cx:pt idx="8078">26</cx:pt>
          <cx:pt idx="8079">26</cx:pt>
          <cx:pt idx="8080">26</cx:pt>
          <cx:pt idx="8081">26</cx:pt>
          <cx:pt idx="8082">26</cx:pt>
          <cx:pt idx="8083">26</cx:pt>
          <cx:pt idx="8084">26</cx:pt>
          <cx:pt idx="8085">26</cx:pt>
          <cx:pt idx="8086">26</cx:pt>
          <cx:pt idx="8087">26</cx:pt>
          <cx:pt idx="8088">26</cx:pt>
          <cx:pt idx="8089">26</cx:pt>
          <cx:pt idx="8090">26</cx:pt>
          <cx:pt idx="8091">26</cx:pt>
          <cx:pt idx="8092">26</cx:pt>
          <cx:pt idx="8093">26</cx:pt>
          <cx:pt idx="8094">26</cx:pt>
          <cx:pt idx="8095">26</cx:pt>
          <cx:pt idx="8096">26</cx:pt>
          <cx:pt idx="8097">26</cx:pt>
          <cx:pt idx="8098">26</cx:pt>
          <cx:pt idx="8099">26</cx:pt>
          <cx:pt idx="8100">26</cx:pt>
          <cx:pt idx="8101">26</cx:pt>
          <cx:pt idx="8102">26</cx:pt>
          <cx:pt idx="8103">26</cx:pt>
          <cx:pt idx="8104">26</cx:pt>
          <cx:pt idx="8105">26</cx:pt>
          <cx:pt idx="8106">26</cx:pt>
          <cx:pt idx="8107">26</cx:pt>
          <cx:pt idx="8108">26</cx:pt>
          <cx:pt idx="8109">26</cx:pt>
          <cx:pt idx="8110">26</cx:pt>
          <cx:pt idx="8111">26</cx:pt>
          <cx:pt idx="8112">26</cx:pt>
          <cx:pt idx="8113">26</cx:pt>
          <cx:pt idx="8114">26</cx:pt>
          <cx:pt idx="8115">26</cx:pt>
          <cx:pt idx="8116">26</cx:pt>
          <cx:pt idx="8117">26</cx:pt>
          <cx:pt idx="8118">26</cx:pt>
          <cx:pt idx="8119">26</cx:pt>
          <cx:pt idx="8120">26</cx:pt>
          <cx:pt idx="8121">26</cx:pt>
          <cx:pt idx="8122">26</cx:pt>
          <cx:pt idx="8123">26</cx:pt>
          <cx:pt idx="8124">26</cx:pt>
          <cx:pt idx="8125">26</cx:pt>
          <cx:pt idx="8126">26</cx:pt>
          <cx:pt idx="8127">26</cx:pt>
          <cx:pt idx="8128">26</cx:pt>
          <cx:pt idx="8129">26</cx:pt>
          <cx:pt idx="8130">26</cx:pt>
          <cx:pt idx="8131">26</cx:pt>
          <cx:pt idx="8132">26</cx:pt>
          <cx:pt idx="8133">26</cx:pt>
          <cx:pt idx="8134">26</cx:pt>
          <cx:pt idx="8135">26</cx:pt>
          <cx:pt idx="8136">26</cx:pt>
          <cx:pt idx="8137">26</cx:pt>
          <cx:pt idx="8138">26</cx:pt>
          <cx:pt idx="8139">26</cx:pt>
          <cx:pt idx="8140">26</cx:pt>
          <cx:pt idx="8141">26</cx:pt>
          <cx:pt idx="8142">26</cx:pt>
          <cx:pt idx="8143">26</cx:pt>
          <cx:pt idx="8144">26</cx:pt>
          <cx:pt idx="8145">26</cx:pt>
          <cx:pt idx="8146">26</cx:pt>
          <cx:pt idx="8147">26</cx:pt>
          <cx:pt idx="8148">26</cx:pt>
          <cx:pt idx="8149">26</cx:pt>
          <cx:pt idx="8150">26</cx:pt>
          <cx:pt idx="8151">26</cx:pt>
          <cx:pt idx="8152">26</cx:pt>
          <cx:pt idx="8153">26</cx:pt>
          <cx:pt idx="8154">26</cx:pt>
          <cx:pt idx="8155">26</cx:pt>
          <cx:pt idx="8156">26</cx:pt>
          <cx:pt idx="8157">26</cx:pt>
          <cx:pt idx="8158">26</cx:pt>
          <cx:pt idx="8159">26</cx:pt>
          <cx:pt idx="8160">26</cx:pt>
          <cx:pt idx="8161">26</cx:pt>
          <cx:pt idx="8162">26</cx:pt>
          <cx:pt idx="8163">26</cx:pt>
          <cx:pt idx="8164">26</cx:pt>
          <cx:pt idx="8165">26</cx:pt>
          <cx:pt idx="8166">26</cx:pt>
          <cx:pt idx="8167">26</cx:pt>
          <cx:pt idx="8168">26</cx:pt>
          <cx:pt idx="8169">26</cx:pt>
          <cx:pt idx="8170">26</cx:pt>
          <cx:pt idx="8171">26</cx:pt>
          <cx:pt idx="8172">26</cx:pt>
          <cx:pt idx="8173">26</cx:pt>
          <cx:pt idx="8174">26</cx:pt>
          <cx:pt idx="8175">26</cx:pt>
          <cx:pt idx="8176">26</cx:pt>
          <cx:pt idx="8177">26</cx:pt>
          <cx:pt idx="8178">26</cx:pt>
          <cx:pt idx="8179">26</cx:pt>
          <cx:pt idx="8180">26</cx:pt>
          <cx:pt idx="8181">26</cx:pt>
          <cx:pt idx="8182">26</cx:pt>
          <cx:pt idx="8183">26</cx:pt>
          <cx:pt idx="8184">26</cx:pt>
          <cx:pt idx="8185">26</cx:pt>
          <cx:pt idx="8186">26</cx:pt>
          <cx:pt idx="8187">26</cx:pt>
          <cx:pt idx="8188">26</cx:pt>
          <cx:pt idx="8189">26</cx:pt>
          <cx:pt idx="8190">26</cx:pt>
          <cx:pt idx="8191">26</cx:pt>
          <cx:pt idx="8192">26</cx:pt>
          <cx:pt idx="8193">26</cx:pt>
          <cx:pt idx="8194">26</cx:pt>
          <cx:pt idx="8195">26</cx:pt>
          <cx:pt idx="8196">26</cx:pt>
          <cx:pt idx="8197">26</cx:pt>
          <cx:pt idx="8198">26</cx:pt>
          <cx:pt idx="8199">26</cx:pt>
          <cx:pt idx="8200">26</cx:pt>
          <cx:pt idx="8201">26</cx:pt>
          <cx:pt idx="8202">26</cx:pt>
          <cx:pt idx="8203">26</cx:pt>
          <cx:pt idx="8204">26</cx:pt>
          <cx:pt idx="8205">26</cx:pt>
          <cx:pt idx="8206">26</cx:pt>
          <cx:pt idx="8207">26</cx:pt>
          <cx:pt idx="8208">26</cx:pt>
          <cx:pt idx="8209">26</cx:pt>
          <cx:pt idx="8210">26</cx:pt>
          <cx:pt idx="8211">26</cx:pt>
          <cx:pt idx="8212">26</cx:pt>
          <cx:pt idx="8213">26</cx:pt>
          <cx:pt idx="8214">26</cx:pt>
          <cx:pt idx="8215">26</cx:pt>
          <cx:pt idx="8216">26</cx:pt>
          <cx:pt idx="8217">26</cx:pt>
          <cx:pt idx="8218">26</cx:pt>
          <cx:pt idx="8219">26</cx:pt>
          <cx:pt idx="8220">26</cx:pt>
          <cx:pt idx="8221">26</cx:pt>
          <cx:pt idx="8222">26</cx:pt>
          <cx:pt idx="8223">26</cx:pt>
          <cx:pt idx="8224">26</cx:pt>
          <cx:pt idx="8225">26</cx:pt>
          <cx:pt idx="8226">26</cx:pt>
          <cx:pt idx="8227">26</cx:pt>
          <cx:pt idx="8228">26</cx:pt>
          <cx:pt idx="8229">26</cx:pt>
          <cx:pt idx="8230">26</cx:pt>
          <cx:pt idx="8231">26</cx:pt>
          <cx:pt idx="8232">26</cx:pt>
          <cx:pt idx="8233">26</cx:pt>
          <cx:pt idx="8234">26</cx:pt>
          <cx:pt idx="8235">26</cx:pt>
          <cx:pt idx="8236">26</cx:pt>
          <cx:pt idx="8237">26</cx:pt>
          <cx:pt idx="8238">26</cx:pt>
          <cx:pt idx="8239">26</cx:pt>
          <cx:pt idx="8240">26</cx:pt>
          <cx:pt idx="8241">26</cx:pt>
          <cx:pt idx="8242">26</cx:pt>
          <cx:pt idx="8243">26</cx:pt>
          <cx:pt idx="8244">26</cx:pt>
          <cx:pt idx="8245">26</cx:pt>
          <cx:pt idx="8246">26</cx:pt>
          <cx:pt idx="8247">26</cx:pt>
          <cx:pt idx="8248">26</cx:pt>
          <cx:pt idx="8249">26</cx:pt>
          <cx:pt idx="8250">26</cx:pt>
          <cx:pt idx="8251">26</cx:pt>
          <cx:pt idx="8252">26</cx:pt>
          <cx:pt idx="8253">26</cx:pt>
          <cx:pt idx="8254">26</cx:pt>
          <cx:pt idx="8255">26</cx:pt>
          <cx:pt idx="8256">26</cx:pt>
          <cx:pt idx="8257">26</cx:pt>
          <cx:pt idx="8258">26</cx:pt>
          <cx:pt idx="8259">26</cx:pt>
          <cx:pt idx="8260">26</cx:pt>
          <cx:pt idx="8261">26</cx:pt>
          <cx:pt idx="8262">26</cx:pt>
          <cx:pt idx="8263">26</cx:pt>
          <cx:pt idx="8264">26</cx:pt>
          <cx:pt idx="8265">26</cx:pt>
          <cx:pt idx="8266">26</cx:pt>
          <cx:pt idx="8267">26</cx:pt>
          <cx:pt idx="8268">26</cx:pt>
          <cx:pt idx="8269">26</cx:pt>
          <cx:pt idx="8270">26</cx:pt>
          <cx:pt idx="8271">26</cx:pt>
          <cx:pt idx="8272">26</cx:pt>
          <cx:pt idx="8273">26</cx:pt>
          <cx:pt idx="8274">26</cx:pt>
          <cx:pt idx="8275">26</cx:pt>
          <cx:pt idx="8276">26</cx:pt>
          <cx:pt idx="8277">26</cx:pt>
          <cx:pt idx="8278">26</cx:pt>
          <cx:pt idx="8279">26</cx:pt>
          <cx:pt idx="8280">26</cx:pt>
          <cx:pt idx="8281">26</cx:pt>
          <cx:pt idx="8282">26</cx:pt>
          <cx:pt idx="8283">26</cx:pt>
          <cx:pt idx="8284">26</cx:pt>
          <cx:pt idx="8285">26</cx:pt>
          <cx:pt idx="8286">26</cx:pt>
          <cx:pt idx="8287">26</cx:pt>
          <cx:pt idx="8288">26</cx:pt>
          <cx:pt idx="8289">26</cx:pt>
          <cx:pt idx="8290">26</cx:pt>
          <cx:pt idx="8291">26</cx:pt>
          <cx:pt idx="8292">26</cx:pt>
          <cx:pt idx="8293">26</cx:pt>
          <cx:pt idx="8294">26</cx:pt>
          <cx:pt idx="8295">26</cx:pt>
          <cx:pt idx="8296">26</cx:pt>
          <cx:pt idx="8297">26</cx:pt>
          <cx:pt idx="8298">26</cx:pt>
          <cx:pt idx="8299">26</cx:pt>
          <cx:pt idx="8300">26</cx:pt>
          <cx:pt idx="8301">26</cx:pt>
          <cx:pt idx="8302">26</cx:pt>
          <cx:pt idx="8303">26</cx:pt>
          <cx:pt idx="8304">26</cx:pt>
          <cx:pt idx="8305">26</cx:pt>
          <cx:pt idx="8306">26</cx:pt>
          <cx:pt idx="8307">26</cx:pt>
          <cx:pt idx="8308">26</cx:pt>
          <cx:pt idx="8309">26</cx:pt>
          <cx:pt idx="8310">26</cx:pt>
          <cx:pt idx="8311">26</cx:pt>
          <cx:pt idx="8312">26</cx:pt>
          <cx:pt idx="8313">26</cx:pt>
          <cx:pt idx="8314">26</cx:pt>
          <cx:pt idx="8315">26</cx:pt>
          <cx:pt idx="8316">26</cx:pt>
          <cx:pt idx="8317">26</cx:pt>
          <cx:pt idx="8318">26</cx:pt>
          <cx:pt idx="8319">26</cx:pt>
          <cx:pt idx="8320">26</cx:pt>
          <cx:pt idx="8321">26</cx:pt>
          <cx:pt idx="8322">26</cx:pt>
          <cx:pt idx="8323">26</cx:pt>
          <cx:pt idx="8324">26</cx:pt>
          <cx:pt idx="8325">26</cx:pt>
          <cx:pt idx="8326">26</cx:pt>
          <cx:pt idx="8327">26</cx:pt>
          <cx:pt idx="8328">26</cx:pt>
          <cx:pt idx="8329">26</cx:pt>
          <cx:pt idx="8330">26</cx:pt>
          <cx:pt idx="8331">26</cx:pt>
          <cx:pt idx="8332">26</cx:pt>
          <cx:pt idx="8333">26</cx:pt>
          <cx:pt idx="8334">26</cx:pt>
          <cx:pt idx="8335">26</cx:pt>
          <cx:pt idx="8336">26</cx:pt>
          <cx:pt idx="8337">26</cx:pt>
          <cx:pt idx="8338">26</cx:pt>
          <cx:pt idx="8339">26</cx:pt>
          <cx:pt idx="8340">26</cx:pt>
          <cx:pt idx="8341">26</cx:pt>
          <cx:pt idx="8342">26</cx:pt>
          <cx:pt idx="8343">26</cx:pt>
          <cx:pt idx="8344">26</cx:pt>
          <cx:pt idx="8345">26</cx:pt>
          <cx:pt idx="8346">26</cx:pt>
          <cx:pt idx="8347">26</cx:pt>
          <cx:pt idx="8348">26</cx:pt>
          <cx:pt idx="8349">26</cx:pt>
          <cx:pt idx="8350">26</cx:pt>
          <cx:pt idx="8351">26</cx:pt>
          <cx:pt idx="8352">26</cx:pt>
          <cx:pt idx="8353">26</cx:pt>
          <cx:pt idx="8354">26</cx:pt>
          <cx:pt idx="8355">26</cx:pt>
          <cx:pt idx="8356">26</cx:pt>
          <cx:pt idx="8357">26</cx:pt>
          <cx:pt idx="8358">26</cx:pt>
          <cx:pt idx="8359">26</cx:pt>
          <cx:pt idx="8360">26</cx:pt>
          <cx:pt idx="8361">26</cx:pt>
          <cx:pt idx="8362">26</cx:pt>
          <cx:pt idx="8363">26</cx:pt>
          <cx:pt idx="8364">26</cx:pt>
          <cx:pt idx="8365">26</cx:pt>
          <cx:pt idx="8366">26</cx:pt>
          <cx:pt idx="8367">26</cx:pt>
          <cx:pt idx="8368">26</cx:pt>
          <cx:pt idx="8369">26</cx:pt>
          <cx:pt idx="8370">26</cx:pt>
          <cx:pt idx="8371">26</cx:pt>
          <cx:pt idx="8372">26</cx:pt>
          <cx:pt idx="8373">26</cx:pt>
          <cx:pt idx="8374">26</cx:pt>
          <cx:pt idx="8375">26</cx:pt>
          <cx:pt idx="8376">26</cx:pt>
          <cx:pt idx="8377">26</cx:pt>
          <cx:pt idx="8378">26</cx:pt>
          <cx:pt idx="8379">26</cx:pt>
          <cx:pt idx="8380">26</cx:pt>
          <cx:pt idx="8381">26</cx:pt>
          <cx:pt idx="8382">26</cx:pt>
          <cx:pt idx="8383">26</cx:pt>
          <cx:pt idx="8384">26</cx:pt>
          <cx:pt idx="8385">26</cx:pt>
          <cx:pt idx="8386">26</cx:pt>
          <cx:pt idx="8387">26</cx:pt>
          <cx:pt idx="8388">26</cx:pt>
          <cx:pt idx="8389">26</cx:pt>
          <cx:pt idx="8390">26</cx:pt>
          <cx:pt idx="8391">26</cx:pt>
          <cx:pt idx="8392">26</cx:pt>
          <cx:pt idx="8393">26</cx:pt>
          <cx:pt idx="8394">26</cx:pt>
          <cx:pt idx="8395">26</cx:pt>
          <cx:pt idx="8396">26</cx:pt>
          <cx:pt idx="8397">26</cx:pt>
          <cx:pt idx="8398">26</cx:pt>
          <cx:pt idx="8399">26</cx:pt>
          <cx:pt idx="8400">26</cx:pt>
          <cx:pt idx="8401">26</cx:pt>
          <cx:pt idx="8402">26</cx:pt>
          <cx:pt idx="8403">26</cx:pt>
          <cx:pt idx="8404">26</cx:pt>
          <cx:pt idx="8405">26</cx:pt>
          <cx:pt idx="8406">26</cx:pt>
          <cx:pt idx="8407">26</cx:pt>
          <cx:pt idx="8408">26</cx:pt>
          <cx:pt idx="8409">27</cx:pt>
          <cx:pt idx="8410">27</cx:pt>
          <cx:pt idx="8411">27</cx:pt>
          <cx:pt idx="8412">27</cx:pt>
          <cx:pt idx="8413">27</cx:pt>
          <cx:pt idx="8414">27</cx:pt>
          <cx:pt idx="8415">27</cx:pt>
          <cx:pt idx="8416">27</cx:pt>
          <cx:pt idx="8417">27</cx:pt>
          <cx:pt idx="8418">27</cx:pt>
          <cx:pt idx="8419">27</cx:pt>
          <cx:pt idx="8420">27</cx:pt>
          <cx:pt idx="8421">27</cx:pt>
          <cx:pt idx="8422">27</cx:pt>
          <cx:pt idx="8423">27</cx:pt>
          <cx:pt idx="8424">27</cx:pt>
          <cx:pt idx="8425">27</cx:pt>
          <cx:pt idx="8426">27</cx:pt>
          <cx:pt idx="8427">27</cx:pt>
          <cx:pt idx="8428">27</cx:pt>
          <cx:pt idx="8429">27</cx:pt>
          <cx:pt idx="8430">27</cx:pt>
          <cx:pt idx="8431">27</cx:pt>
          <cx:pt idx="8432">27</cx:pt>
          <cx:pt idx="8433">27</cx:pt>
          <cx:pt idx="8434">27</cx:pt>
          <cx:pt idx="8435">27</cx:pt>
          <cx:pt idx="8436">27</cx:pt>
          <cx:pt idx="8437">27</cx:pt>
          <cx:pt idx="8438">27</cx:pt>
          <cx:pt idx="8439">27</cx:pt>
          <cx:pt idx="8440">27</cx:pt>
          <cx:pt idx="8441">27</cx:pt>
          <cx:pt idx="8442">27</cx:pt>
          <cx:pt idx="8443">27</cx:pt>
          <cx:pt idx="8444">27</cx:pt>
          <cx:pt idx="8445">27</cx:pt>
          <cx:pt idx="8446">27</cx:pt>
          <cx:pt idx="8447">27</cx:pt>
          <cx:pt idx="8448">27</cx:pt>
          <cx:pt idx="8449">27</cx:pt>
          <cx:pt idx="8450">27</cx:pt>
          <cx:pt idx="8451">27</cx:pt>
          <cx:pt idx="8452">27</cx:pt>
          <cx:pt idx="8453">27</cx:pt>
          <cx:pt idx="8454">27</cx:pt>
          <cx:pt idx="8455">27</cx:pt>
          <cx:pt idx="8456">27</cx:pt>
          <cx:pt idx="8457">27</cx:pt>
          <cx:pt idx="8458">27</cx:pt>
          <cx:pt idx="8459">27</cx:pt>
          <cx:pt idx="8460">27</cx:pt>
          <cx:pt idx="8461">27</cx:pt>
          <cx:pt idx="8462">27</cx:pt>
          <cx:pt idx="8463">27</cx:pt>
          <cx:pt idx="8464">27</cx:pt>
          <cx:pt idx="8465">27</cx:pt>
          <cx:pt idx="8466">27</cx:pt>
          <cx:pt idx="8467">27</cx:pt>
          <cx:pt idx="8468">27</cx:pt>
          <cx:pt idx="8469">27</cx:pt>
          <cx:pt idx="8470">27</cx:pt>
          <cx:pt idx="8471">27</cx:pt>
          <cx:pt idx="8472">27</cx:pt>
          <cx:pt idx="8473">27</cx:pt>
          <cx:pt idx="8474">27</cx:pt>
          <cx:pt idx="8475">27</cx:pt>
          <cx:pt idx="8476">27</cx:pt>
          <cx:pt idx="8477">27</cx:pt>
          <cx:pt idx="8478">27</cx:pt>
          <cx:pt idx="8479">27</cx:pt>
          <cx:pt idx="8480">27</cx:pt>
          <cx:pt idx="8481">27</cx:pt>
          <cx:pt idx="8482">27</cx:pt>
          <cx:pt idx="8483">27</cx:pt>
          <cx:pt idx="8484">27</cx:pt>
          <cx:pt idx="8485">27</cx:pt>
          <cx:pt idx="8486">27</cx:pt>
          <cx:pt idx="8487">27</cx:pt>
          <cx:pt idx="8488">27</cx:pt>
          <cx:pt idx="8489">27</cx:pt>
          <cx:pt idx="8490">27</cx:pt>
          <cx:pt idx="8491">27</cx:pt>
          <cx:pt idx="8492">27</cx:pt>
          <cx:pt idx="8493">27</cx:pt>
          <cx:pt idx="8494">27</cx:pt>
          <cx:pt idx="8495">27</cx:pt>
          <cx:pt idx="8496">27</cx:pt>
          <cx:pt idx="8497">27</cx:pt>
          <cx:pt idx="8498">27</cx:pt>
          <cx:pt idx="8499">27</cx:pt>
          <cx:pt idx="8500">27</cx:pt>
          <cx:pt idx="8501">27</cx:pt>
          <cx:pt idx="8502">27</cx:pt>
          <cx:pt idx="8503">27</cx:pt>
          <cx:pt idx="8504">27</cx:pt>
          <cx:pt idx="8505">27</cx:pt>
          <cx:pt idx="8506">27</cx:pt>
          <cx:pt idx="8507">27</cx:pt>
          <cx:pt idx="8508">27</cx:pt>
          <cx:pt idx="8509">27</cx:pt>
          <cx:pt idx="8510">27</cx:pt>
          <cx:pt idx="8511">27</cx:pt>
          <cx:pt idx="8512">27</cx:pt>
          <cx:pt idx="8513">27</cx:pt>
          <cx:pt idx="8514">27</cx:pt>
          <cx:pt idx="8515">27</cx:pt>
          <cx:pt idx="8516">27</cx:pt>
          <cx:pt idx="8517">27</cx:pt>
          <cx:pt idx="8518">27</cx:pt>
          <cx:pt idx="8519">27</cx:pt>
          <cx:pt idx="8520">27</cx:pt>
          <cx:pt idx="8521">27</cx:pt>
          <cx:pt idx="8522">27</cx:pt>
          <cx:pt idx="8523">27</cx:pt>
          <cx:pt idx="8524">27</cx:pt>
          <cx:pt idx="8525">27</cx:pt>
          <cx:pt idx="8526">27</cx:pt>
          <cx:pt idx="8527">27</cx:pt>
          <cx:pt idx="8528">27</cx:pt>
          <cx:pt idx="8529">27</cx:pt>
          <cx:pt idx="8530">27</cx:pt>
          <cx:pt idx="8531">27</cx:pt>
          <cx:pt idx="8532">27</cx:pt>
          <cx:pt idx="8533">27</cx:pt>
          <cx:pt idx="8534">27</cx:pt>
          <cx:pt idx="8535">27</cx:pt>
          <cx:pt idx="8536">27</cx:pt>
          <cx:pt idx="8537">27</cx:pt>
          <cx:pt idx="8538">27</cx:pt>
          <cx:pt idx="8539">27</cx:pt>
          <cx:pt idx="8540">27</cx:pt>
          <cx:pt idx="8541">27</cx:pt>
          <cx:pt idx="8542">27</cx:pt>
          <cx:pt idx="8543">27</cx:pt>
          <cx:pt idx="8544">27</cx:pt>
          <cx:pt idx="8545">27</cx:pt>
          <cx:pt idx="8546">27</cx:pt>
          <cx:pt idx="8547">27</cx:pt>
          <cx:pt idx="8548">27</cx:pt>
          <cx:pt idx="8549">27</cx:pt>
          <cx:pt idx="8550">27</cx:pt>
          <cx:pt idx="8551">27</cx:pt>
          <cx:pt idx="8552">27</cx:pt>
          <cx:pt idx="8553">27</cx:pt>
          <cx:pt idx="8554">27</cx:pt>
          <cx:pt idx="8555">27</cx:pt>
          <cx:pt idx="8556">27</cx:pt>
          <cx:pt idx="8557">27</cx:pt>
          <cx:pt idx="8558">27</cx:pt>
          <cx:pt idx="8559">27</cx:pt>
          <cx:pt idx="8560">27</cx:pt>
          <cx:pt idx="8561">27</cx:pt>
          <cx:pt idx="8562">27</cx:pt>
          <cx:pt idx="8563">27</cx:pt>
          <cx:pt idx="8564">27</cx:pt>
          <cx:pt idx="8565">27</cx:pt>
          <cx:pt idx="8566">27</cx:pt>
          <cx:pt idx="8567">27</cx:pt>
          <cx:pt idx="8568">27</cx:pt>
          <cx:pt idx="8569">27</cx:pt>
          <cx:pt idx="8570">27</cx:pt>
          <cx:pt idx="8571">27</cx:pt>
          <cx:pt idx="8572">27</cx:pt>
          <cx:pt idx="8573">27</cx:pt>
          <cx:pt idx="8574">27</cx:pt>
          <cx:pt idx="8575">27</cx:pt>
          <cx:pt idx="8576">27</cx:pt>
          <cx:pt idx="8577">27</cx:pt>
          <cx:pt idx="8578">27</cx:pt>
          <cx:pt idx="8579">27</cx:pt>
          <cx:pt idx="8580">27</cx:pt>
          <cx:pt idx="8581">27</cx:pt>
          <cx:pt idx="8582">27</cx:pt>
          <cx:pt idx="8583">27</cx:pt>
          <cx:pt idx="8584">27</cx:pt>
          <cx:pt idx="8585">27</cx:pt>
          <cx:pt idx="8586">27</cx:pt>
          <cx:pt idx="8587">27</cx:pt>
          <cx:pt idx="8588">27</cx:pt>
          <cx:pt idx="8589">27</cx:pt>
          <cx:pt idx="8590">27</cx:pt>
          <cx:pt idx="8591">27</cx:pt>
          <cx:pt idx="8592">27</cx:pt>
          <cx:pt idx="8593">27</cx:pt>
          <cx:pt idx="8594">27</cx:pt>
          <cx:pt idx="8595">27</cx:pt>
          <cx:pt idx="8596">27</cx:pt>
          <cx:pt idx="8597">27</cx:pt>
          <cx:pt idx="8598">27</cx:pt>
          <cx:pt idx="8599">27</cx:pt>
          <cx:pt idx="8600">27</cx:pt>
          <cx:pt idx="8601">27</cx:pt>
          <cx:pt idx="8602">27</cx:pt>
          <cx:pt idx="8603">27</cx:pt>
          <cx:pt idx="8604">27</cx:pt>
          <cx:pt idx="8605">27</cx:pt>
          <cx:pt idx="8606">27</cx:pt>
          <cx:pt idx="8607">27</cx:pt>
          <cx:pt idx="8608">27</cx:pt>
          <cx:pt idx="8609">27</cx:pt>
          <cx:pt idx="8610">27</cx:pt>
          <cx:pt idx="8611">27</cx:pt>
          <cx:pt idx="8612">27</cx:pt>
          <cx:pt idx="8613">27</cx:pt>
          <cx:pt idx="8614">27</cx:pt>
          <cx:pt idx="8615">27</cx:pt>
          <cx:pt idx="8616">27</cx:pt>
          <cx:pt idx="8617">27</cx:pt>
          <cx:pt idx="8618">27</cx:pt>
          <cx:pt idx="8619">27</cx:pt>
          <cx:pt idx="8620">27</cx:pt>
          <cx:pt idx="8621">27</cx:pt>
          <cx:pt idx="8622">27</cx:pt>
          <cx:pt idx="8623">27</cx:pt>
          <cx:pt idx="8624">27</cx:pt>
          <cx:pt idx="8625">27</cx:pt>
          <cx:pt idx="8626">27</cx:pt>
          <cx:pt idx="8627">27</cx:pt>
          <cx:pt idx="8628">27</cx:pt>
          <cx:pt idx="8629">27</cx:pt>
          <cx:pt idx="8630">27</cx:pt>
          <cx:pt idx="8631">27</cx:pt>
          <cx:pt idx="8632">27</cx:pt>
          <cx:pt idx="8633">27</cx:pt>
          <cx:pt idx="8634">27</cx:pt>
          <cx:pt idx="8635">27</cx:pt>
          <cx:pt idx="8636">27</cx:pt>
          <cx:pt idx="8637">27</cx:pt>
          <cx:pt idx="8638">27</cx:pt>
          <cx:pt idx="8639">27</cx:pt>
          <cx:pt idx="8640">27</cx:pt>
          <cx:pt idx="8641">27</cx:pt>
          <cx:pt idx="8642">27</cx:pt>
          <cx:pt idx="8643">27</cx:pt>
          <cx:pt idx="8644">27</cx:pt>
          <cx:pt idx="8645">27</cx:pt>
          <cx:pt idx="8646">27</cx:pt>
          <cx:pt idx="8647">27</cx:pt>
          <cx:pt idx="8648">27</cx:pt>
          <cx:pt idx="8649">27</cx:pt>
          <cx:pt idx="8650">27</cx:pt>
          <cx:pt idx="8651">27</cx:pt>
          <cx:pt idx="8652">27</cx:pt>
          <cx:pt idx="8653">27</cx:pt>
          <cx:pt idx="8654">27</cx:pt>
          <cx:pt idx="8655">27</cx:pt>
          <cx:pt idx="8656">27</cx:pt>
          <cx:pt idx="8657">27</cx:pt>
          <cx:pt idx="8658">27</cx:pt>
          <cx:pt idx="8659">27</cx:pt>
          <cx:pt idx="8660">27</cx:pt>
          <cx:pt idx="8661">27</cx:pt>
          <cx:pt idx="8662">27</cx:pt>
          <cx:pt idx="8663">27</cx:pt>
          <cx:pt idx="8664">27</cx:pt>
          <cx:pt idx="8665">27</cx:pt>
          <cx:pt idx="8666">27</cx:pt>
          <cx:pt idx="8667">27</cx:pt>
          <cx:pt idx="8668">27</cx:pt>
          <cx:pt idx="8669">27</cx:pt>
          <cx:pt idx="8670">27</cx:pt>
          <cx:pt idx="8671">27</cx:pt>
          <cx:pt idx="8672">27</cx:pt>
          <cx:pt idx="8673">27</cx:pt>
          <cx:pt idx="8674">27</cx:pt>
          <cx:pt idx="8675">27</cx:pt>
          <cx:pt idx="8676">27</cx:pt>
          <cx:pt idx="8677">27</cx:pt>
          <cx:pt idx="8678">27</cx:pt>
          <cx:pt idx="8679">27</cx:pt>
          <cx:pt idx="8680">27</cx:pt>
          <cx:pt idx="8681">27</cx:pt>
          <cx:pt idx="8682">27</cx:pt>
          <cx:pt idx="8683">27</cx:pt>
          <cx:pt idx="8684">27</cx:pt>
          <cx:pt idx="8685">27</cx:pt>
          <cx:pt idx="8686">27</cx:pt>
          <cx:pt idx="8687">27</cx:pt>
          <cx:pt idx="8688">27</cx:pt>
          <cx:pt idx="8689">27</cx:pt>
          <cx:pt idx="8690">27</cx:pt>
          <cx:pt idx="8691">27</cx:pt>
          <cx:pt idx="8692">27</cx:pt>
          <cx:pt idx="8693">27</cx:pt>
          <cx:pt idx="8694">27</cx:pt>
          <cx:pt idx="8695">27</cx:pt>
          <cx:pt idx="8696">27</cx:pt>
          <cx:pt idx="8697">27</cx:pt>
          <cx:pt idx="8698">27</cx:pt>
          <cx:pt idx="8699">27</cx:pt>
          <cx:pt idx="8700">27</cx:pt>
          <cx:pt idx="8701">27</cx:pt>
          <cx:pt idx="8702">27</cx:pt>
          <cx:pt idx="8703">27</cx:pt>
          <cx:pt idx="8704">27</cx:pt>
          <cx:pt idx="8705">27</cx:pt>
          <cx:pt idx="8706">27</cx:pt>
          <cx:pt idx="8707">27</cx:pt>
          <cx:pt idx="8708">27</cx:pt>
          <cx:pt idx="8709">27</cx:pt>
          <cx:pt idx="8710">27</cx:pt>
          <cx:pt idx="8711">27</cx:pt>
          <cx:pt idx="8712">27</cx:pt>
          <cx:pt idx="8713">27</cx:pt>
          <cx:pt idx="8714">27</cx:pt>
          <cx:pt idx="8715">27</cx:pt>
          <cx:pt idx="8716">27</cx:pt>
          <cx:pt idx="8717">27</cx:pt>
          <cx:pt idx="8718">27</cx:pt>
          <cx:pt idx="8719">27</cx:pt>
          <cx:pt idx="8720">27</cx:pt>
          <cx:pt idx="8721">27</cx:pt>
          <cx:pt idx="8722">27</cx:pt>
          <cx:pt idx="8723">27</cx:pt>
          <cx:pt idx="8724">27</cx:pt>
          <cx:pt idx="8725">27</cx:pt>
          <cx:pt idx="8726">27</cx:pt>
          <cx:pt idx="8727">27</cx:pt>
          <cx:pt idx="8728">27</cx:pt>
          <cx:pt idx="8729">27</cx:pt>
          <cx:pt idx="8730">27</cx:pt>
          <cx:pt idx="8731">27</cx:pt>
          <cx:pt idx="8732">27</cx:pt>
          <cx:pt idx="8733">27</cx:pt>
          <cx:pt idx="8734">27</cx:pt>
          <cx:pt idx="8735">27</cx:pt>
          <cx:pt idx="8736">27</cx:pt>
          <cx:pt idx="8737">27</cx:pt>
          <cx:pt idx="8738">27</cx:pt>
          <cx:pt idx="8739">27</cx:pt>
          <cx:pt idx="8740">27</cx:pt>
          <cx:pt idx="8741">27</cx:pt>
          <cx:pt idx="8742">27</cx:pt>
          <cx:pt idx="8743">27</cx:pt>
          <cx:pt idx="8744">27</cx:pt>
          <cx:pt idx="8745">27</cx:pt>
          <cx:pt idx="8746">27</cx:pt>
          <cx:pt idx="8747">27</cx:pt>
          <cx:pt idx="8748">27</cx:pt>
          <cx:pt idx="8749">27</cx:pt>
          <cx:pt idx="8750">27</cx:pt>
          <cx:pt idx="8751">27</cx:pt>
          <cx:pt idx="8752">27</cx:pt>
          <cx:pt idx="8753">27</cx:pt>
          <cx:pt idx="8754">27</cx:pt>
          <cx:pt idx="8755">27</cx:pt>
          <cx:pt idx="8756">27</cx:pt>
          <cx:pt idx="8757">27</cx:pt>
          <cx:pt idx="8758">27</cx:pt>
          <cx:pt idx="8759">27</cx:pt>
          <cx:pt idx="8760">27</cx:pt>
          <cx:pt idx="8761">27</cx:pt>
          <cx:pt idx="8762">27</cx:pt>
          <cx:pt idx="8763">27</cx:pt>
          <cx:pt idx="8764">27</cx:pt>
          <cx:pt idx="8765">27</cx:pt>
          <cx:pt idx="8766">27</cx:pt>
          <cx:pt idx="8767">27</cx:pt>
          <cx:pt idx="8768">27</cx:pt>
          <cx:pt idx="8769">27</cx:pt>
          <cx:pt idx="8770">27</cx:pt>
          <cx:pt idx="8771">27</cx:pt>
          <cx:pt idx="8772">27</cx:pt>
          <cx:pt idx="8773">27</cx:pt>
          <cx:pt idx="8774">27</cx:pt>
          <cx:pt idx="8775">27</cx:pt>
          <cx:pt idx="8776">27</cx:pt>
          <cx:pt idx="8777">27</cx:pt>
          <cx:pt idx="8778">27</cx:pt>
          <cx:pt idx="8779">27</cx:pt>
          <cx:pt idx="8780">27</cx:pt>
          <cx:pt idx="8781">27</cx:pt>
          <cx:pt idx="8782">27</cx:pt>
          <cx:pt idx="8783">27</cx:pt>
          <cx:pt idx="8784">27</cx:pt>
          <cx:pt idx="8785">27</cx:pt>
          <cx:pt idx="8786">27</cx:pt>
          <cx:pt idx="8787">27</cx:pt>
          <cx:pt idx="8788">27</cx:pt>
          <cx:pt idx="8789">27</cx:pt>
          <cx:pt idx="8790">27</cx:pt>
          <cx:pt idx="8791">27</cx:pt>
          <cx:pt idx="8792">27</cx:pt>
          <cx:pt idx="8793">27</cx:pt>
          <cx:pt idx="8794">27</cx:pt>
          <cx:pt idx="8795">27</cx:pt>
          <cx:pt idx="8796">27</cx:pt>
          <cx:pt idx="8797">27</cx:pt>
          <cx:pt idx="8798">27</cx:pt>
          <cx:pt idx="8799">27</cx:pt>
          <cx:pt idx="8800">27</cx:pt>
          <cx:pt idx="8801">27</cx:pt>
          <cx:pt idx="8802">27</cx:pt>
          <cx:pt idx="8803">27</cx:pt>
          <cx:pt idx="8804">27</cx:pt>
          <cx:pt idx="8805">27</cx:pt>
          <cx:pt idx="8806">27</cx:pt>
          <cx:pt idx="8807">27</cx:pt>
          <cx:pt idx="8808">27</cx:pt>
          <cx:pt idx="8809">27</cx:pt>
          <cx:pt idx="8810">27</cx:pt>
          <cx:pt idx="8811">27</cx:pt>
          <cx:pt idx="8812">27</cx:pt>
          <cx:pt idx="8813">27</cx:pt>
          <cx:pt idx="8814">27</cx:pt>
          <cx:pt idx="8815">27</cx:pt>
          <cx:pt idx="8816">27</cx:pt>
          <cx:pt idx="8817">27</cx:pt>
          <cx:pt idx="8818">27</cx:pt>
          <cx:pt idx="8819">27</cx:pt>
          <cx:pt idx="8820">27</cx:pt>
          <cx:pt idx="8821">27</cx:pt>
          <cx:pt idx="8822">27</cx:pt>
          <cx:pt idx="8823">27</cx:pt>
          <cx:pt idx="8824">27</cx:pt>
          <cx:pt idx="8825">27</cx:pt>
          <cx:pt idx="8826">27</cx:pt>
          <cx:pt idx="8827">27</cx:pt>
          <cx:pt idx="8828">27</cx:pt>
          <cx:pt idx="8829">27</cx:pt>
          <cx:pt idx="8830">27</cx:pt>
          <cx:pt idx="8831">27</cx:pt>
          <cx:pt idx="8832">27</cx:pt>
          <cx:pt idx="8833">27</cx:pt>
          <cx:pt idx="8834">27</cx:pt>
          <cx:pt idx="8835">27</cx:pt>
          <cx:pt idx="8836">27</cx:pt>
          <cx:pt idx="8837">27</cx:pt>
          <cx:pt idx="8838">27</cx:pt>
          <cx:pt idx="8839">27</cx:pt>
          <cx:pt idx="8840">27</cx:pt>
          <cx:pt idx="8841">27</cx:pt>
          <cx:pt idx="8842">27</cx:pt>
          <cx:pt idx="8843">27</cx:pt>
          <cx:pt idx="8844">27</cx:pt>
          <cx:pt idx="8845">27</cx:pt>
          <cx:pt idx="8846">27</cx:pt>
          <cx:pt idx="8847">27</cx:pt>
          <cx:pt idx="8848">27</cx:pt>
          <cx:pt idx="8849">27</cx:pt>
          <cx:pt idx="8850">27</cx:pt>
          <cx:pt idx="8851">27</cx:pt>
          <cx:pt idx="8852">27</cx:pt>
          <cx:pt idx="8853">27</cx:pt>
          <cx:pt idx="8854">27</cx:pt>
          <cx:pt idx="8855">27</cx:pt>
          <cx:pt idx="8856">27</cx:pt>
          <cx:pt idx="8857">27</cx:pt>
          <cx:pt idx="8858">27</cx:pt>
          <cx:pt idx="8859">27</cx:pt>
          <cx:pt idx="8860">27</cx:pt>
          <cx:pt idx="8861">27</cx:pt>
          <cx:pt idx="8862">27</cx:pt>
          <cx:pt idx="8863">27</cx:pt>
          <cx:pt idx="8864">27</cx:pt>
          <cx:pt idx="8865">27</cx:pt>
          <cx:pt idx="8866">27</cx:pt>
          <cx:pt idx="8867">27</cx:pt>
          <cx:pt idx="8868">27</cx:pt>
          <cx:pt idx="8869">27</cx:pt>
          <cx:pt idx="8870">27</cx:pt>
          <cx:pt idx="8871">27</cx:pt>
          <cx:pt idx="8872">27</cx:pt>
          <cx:pt idx="8873">27</cx:pt>
          <cx:pt idx="8874">27</cx:pt>
          <cx:pt idx="8875">27</cx:pt>
          <cx:pt idx="8876">27</cx:pt>
          <cx:pt idx="8877">27</cx:pt>
          <cx:pt idx="8878">27</cx:pt>
          <cx:pt idx="8879">27</cx:pt>
          <cx:pt idx="8880">27</cx:pt>
          <cx:pt idx="8881">27</cx:pt>
          <cx:pt idx="8882">27</cx:pt>
          <cx:pt idx="8883">27</cx:pt>
          <cx:pt idx="8884">27</cx:pt>
          <cx:pt idx="8885">27</cx:pt>
          <cx:pt idx="8886">27</cx:pt>
          <cx:pt idx="8887">27</cx:pt>
          <cx:pt idx="8888">27</cx:pt>
          <cx:pt idx="8889">27</cx:pt>
          <cx:pt idx="8890">27</cx:pt>
          <cx:pt idx="8891">27</cx:pt>
          <cx:pt idx="8892">27</cx:pt>
          <cx:pt idx="8893">27</cx:pt>
          <cx:pt idx="8894">27</cx:pt>
          <cx:pt idx="8895">27</cx:pt>
          <cx:pt idx="8896">27</cx:pt>
          <cx:pt idx="8897">27</cx:pt>
          <cx:pt idx="8898">27</cx:pt>
          <cx:pt idx="8899">27</cx:pt>
          <cx:pt idx="8900">27</cx:pt>
          <cx:pt idx="8901">27</cx:pt>
          <cx:pt idx="8902">27</cx:pt>
          <cx:pt idx="8903">27</cx:pt>
          <cx:pt idx="8904">27</cx:pt>
          <cx:pt idx="8905">27</cx:pt>
          <cx:pt idx="8906">27</cx:pt>
          <cx:pt idx="8907">27</cx:pt>
          <cx:pt idx="8908">27</cx:pt>
          <cx:pt idx="8909">27</cx:pt>
          <cx:pt idx="8910">27</cx:pt>
          <cx:pt idx="8911">27</cx:pt>
          <cx:pt idx="8912">27</cx:pt>
          <cx:pt idx="8913">27</cx:pt>
          <cx:pt idx="8914">27</cx:pt>
          <cx:pt idx="8915">27</cx:pt>
          <cx:pt idx="8916">27</cx:pt>
          <cx:pt idx="8917">27</cx:pt>
          <cx:pt idx="8918">27</cx:pt>
          <cx:pt idx="8919">27</cx:pt>
          <cx:pt idx="8920">27</cx:pt>
          <cx:pt idx="8921">27</cx:pt>
          <cx:pt idx="8922">27</cx:pt>
          <cx:pt idx="8923">27</cx:pt>
          <cx:pt idx="8924">27</cx:pt>
          <cx:pt idx="8925">27</cx:pt>
          <cx:pt idx="8926">27</cx:pt>
          <cx:pt idx="8927">27</cx:pt>
          <cx:pt idx="8928">27</cx:pt>
          <cx:pt idx="8929">27</cx:pt>
          <cx:pt idx="8930">27</cx:pt>
          <cx:pt idx="8931">27</cx:pt>
          <cx:pt idx="8932">27</cx:pt>
          <cx:pt idx="8933">27</cx:pt>
          <cx:pt idx="8934">27</cx:pt>
          <cx:pt idx="8935">27</cx:pt>
          <cx:pt idx="8936">27</cx:pt>
          <cx:pt idx="8937">27</cx:pt>
          <cx:pt idx="8938">27</cx:pt>
          <cx:pt idx="8939">27</cx:pt>
          <cx:pt idx="8940">27</cx:pt>
          <cx:pt idx="8941">27</cx:pt>
          <cx:pt idx="8942">27</cx:pt>
          <cx:pt idx="8943">27</cx:pt>
          <cx:pt idx="8944">27</cx:pt>
          <cx:pt idx="8945">27</cx:pt>
          <cx:pt idx="8946">27</cx:pt>
          <cx:pt idx="8947">27</cx:pt>
          <cx:pt idx="8948">27</cx:pt>
          <cx:pt idx="8949">27</cx:pt>
          <cx:pt idx="8950">27</cx:pt>
          <cx:pt idx="8951">27</cx:pt>
          <cx:pt idx="8952">27</cx:pt>
          <cx:pt idx="8953">27</cx:pt>
          <cx:pt idx="8954">27</cx:pt>
          <cx:pt idx="8955">27</cx:pt>
          <cx:pt idx="8956">27</cx:pt>
          <cx:pt idx="8957">27</cx:pt>
          <cx:pt idx="8958">27</cx:pt>
          <cx:pt idx="8959">27</cx:pt>
          <cx:pt idx="8960">27</cx:pt>
          <cx:pt idx="8961">27</cx:pt>
          <cx:pt idx="8962">27</cx:pt>
          <cx:pt idx="8963">27</cx:pt>
          <cx:pt idx="8964">27</cx:pt>
          <cx:pt idx="8965">27</cx:pt>
          <cx:pt idx="8966">27</cx:pt>
          <cx:pt idx="8967">27</cx:pt>
          <cx:pt idx="8968">27</cx:pt>
          <cx:pt idx="8969">27</cx:pt>
          <cx:pt idx="8970">27</cx:pt>
          <cx:pt idx="8971">27</cx:pt>
          <cx:pt idx="8972">27</cx:pt>
          <cx:pt idx="8973">27</cx:pt>
          <cx:pt idx="8974">27</cx:pt>
          <cx:pt idx="8975">27</cx:pt>
          <cx:pt idx="8976">27</cx:pt>
          <cx:pt idx="8977">27</cx:pt>
          <cx:pt idx="8978">27</cx:pt>
          <cx:pt idx="8979">27</cx:pt>
          <cx:pt idx="8980">27</cx:pt>
          <cx:pt idx="8981">27</cx:pt>
          <cx:pt idx="8982">27</cx:pt>
          <cx:pt idx="8983">27</cx:pt>
          <cx:pt idx="8984">27</cx:pt>
          <cx:pt idx="8985">27</cx:pt>
          <cx:pt idx="8986">27</cx:pt>
          <cx:pt idx="8987">27</cx:pt>
          <cx:pt idx="8988">27</cx:pt>
          <cx:pt idx="8989">27</cx:pt>
          <cx:pt idx="8990">27</cx:pt>
          <cx:pt idx="8991">27</cx:pt>
          <cx:pt idx="8992">27</cx:pt>
          <cx:pt idx="8993">27</cx:pt>
          <cx:pt idx="8994">27</cx:pt>
          <cx:pt idx="8995">27</cx:pt>
          <cx:pt idx="8996">27</cx:pt>
          <cx:pt idx="8997">27</cx:pt>
          <cx:pt idx="8998">27</cx:pt>
          <cx:pt idx="8999">27</cx:pt>
          <cx:pt idx="9000">27</cx:pt>
          <cx:pt idx="9001">27</cx:pt>
          <cx:pt idx="9002">27</cx:pt>
          <cx:pt idx="9003">27</cx:pt>
          <cx:pt idx="9004">27</cx:pt>
          <cx:pt idx="9005">27</cx:pt>
          <cx:pt idx="9006">27</cx:pt>
          <cx:pt idx="9007">27</cx:pt>
          <cx:pt idx="9008">27</cx:pt>
          <cx:pt idx="9009">27</cx:pt>
          <cx:pt idx="9010">27</cx:pt>
          <cx:pt idx="9011">27</cx:pt>
          <cx:pt idx="9012">27</cx:pt>
          <cx:pt idx="9013">27</cx:pt>
          <cx:pt idx="9014">27</cx:pt>
          <cx:pt idx="9015">27</cx:pt>
          <cx:pt idx="9016">27</cx:pt>
          <cx:pt idx="9017">27</cx:pt>
          <cx:pt idx="9018">27</cx:pt>
          <cx:pt idx="9019">27</cx:pt>
          <cx:pt idx="9020">27</cx:pt>
          <cx:pt idx="9021">27</cx:pt>
          <cx:pt idx="9022">27</cx:pt>
          <cx:pt idx="9023">27</cx:pt>
          <cx:pt idx="9024">28</cx:pt>
          <cx:pt idx="9025">28</cx:pt>
          <cx:pt idx="9026">28</cx:pt>
          <cx:pt idx="9027">28</cx:pt>
          <cx:pt idx="9028">28</cx:pt>
          <cx:pt idx="9029">28</cx:pt>
          <cx:pt idx="9030">28</cx:pt>
          <cx:pt idx="9031">28</cx:pt>
          <cx:pt idx="9032">28</cx:pt>
          <cx:pt idx="9033">28</cx:pt>
          <cx:pt idx="9034">28</cx:pt>
          <cx:pt idx="9035">28</cx:pt>
          <cx:pt idx="9036">28</cx:pt>
          <cx:pt idx="9037">28</cx:pt>
          <cx:pt idx="9038">28</cx:pt>
          <cx:pt idx="9039">28</cx:pt>
          <cx:pt idx="9040">28</cx:pt>
          <cx:pt idx="9041">28</cx:pt>
          <cx:pt idx="9042">28</cx:pt>
          <cx:pt idx="9043">28</cx:pt>
          <cx:pt idx="9044">28</cx:pt>
          <cx:pt idx="9045">28</cx:pt>
          <cx:pt idx="9046">28</cx:pt>
          <cx:pt idx="9047">28</cx:pt>
          <cx:pt idx="9048">28</cx:pt>
          <cx:pt idx="9049">28</cx:pt>
          <cx:pt idx="9050">28</cx:pt>
          <cx:pt idx="9051">28</cx:pt>
          <cx:pt idx="9052">28</cx:pt>
          <cx:pt idx="9053">28</cx:pt>
          <cx:pt idx="9054">28</cx:pt>
          <cx:pt idx="9055">28</cx:pt>
          <cx:pt idx="9056">28</cx:pt>
          <cx:pt idx="9057">28</cx:pt>
          <cx:pt idx="9058">28</cx:pt>
          <cx:pt idx="9059">28</cx:pt>
          <cx:pt idx="9060">28</cx:pt>
          <cx:pt idx="9061">28</cx:pt>
          <cx:pt idx="9062">28</cx:pt>
          <cx:pt idx="9063">28</cx:pt>
          <cx:pt idx="9064">28</cx:pt>
          <cx:pt idx="9065">28</cx:pt>
          <cx:pt idx="9066">28</cx:pt>
          <cx:pt idx="9067">28</cx:pt>
          <cx:pt idx="9068">28</cx:pt>
          <cx:pt idx="9069">28</cx:pt>
          <cx:pt idx="9070">28</cx:pt>
          <cx:pt idx="9071">28</cx:pt>
          <cx:pt idx="9072">28</cx:pt>
          <cx:pt idx="9073">28</cx:pt>
          <cx:pt idx="9074">28</cx:pt>
          <cx:pt idx="9075">28</cx:pt>
          <cx:pt idx="9076">28</cx:pt>
          <cx:pt idx="9077">28</cx:pt>
          <cx:pt idx="9078">28</cx:pt>
          <cx:pt idx="9079">28</cx:pt>
          <cx:pt idx="9080">28</cx:pt>
          <cx:pt idx="9081">28</cx:pt>
          <cx:pt idx="9082">28</cx:pt>
          <cx:pt idx="9083">28</cx:pt>
          <cx:pt idx="9084">28</cx:pt>
          <cx:pt idx="9085">28</cx:pt>
          <cx:pt idx="9086">28</cx:pt>
          <cx:pt idx="9087">28</cx:pt>
          <cx:pt idx="9088">28</cx:pt>
          <cx:pt idx="9089">28</cx:pt>
          <cx:pt idx="9090">28</cx:pt>
          <cx:pt idx="9091">28</cx:pt>
          <cx:pt idx="9092">28</cx:pt>
          <cx:pt idx="9093">28</cx:pt>
          <cx:pt idx="9094">28</cx:pt>
          <cx:pt idx="9095">28</cx:pt>
          <cx:pt idx="9096">28</cx:pt>
          <cx:pt idx="9097">28</cx:pt>
          <cx:pt idx="9098">28</cx:pt>
          <cx:pt idx="9099">28</cx:pt>
          <cx:pt idx="9100">28</cx:pt>
          <cx:pt idx="9101">28</cx:pt>
          <cx:pt idx="9102">28</cx:pt>
          <cx:pt idx="9103">28</cx:pt>
          <cx:pt idx="9104">28</cx:pt>
          <cx:pt idx="9105">28</cx:pt>
          <cx:pt idx="9106">28</cx:pt>
          <cx:pt idx="9107">28</cx:pt>
          <cx:pt idx="9108">28</cx:pt>
          <cx:pt idx="9109">28</cx:pt>
          <cx:pt idx="9110">28</cx:pt>
          <cx:pt idx="9111">28</cx:pt>
          <cx:pt idx="9112">28</cx:pt>
          <cx:pt idx="9113">28</cx:pt>
          <cx:pt idx="9114">28</cx:pt>
          <cx:pt idx="9115">28</cx:pt>
          <cx:pt idx="9116">28</cx:pt>
          <cx:pt idx="9117">28</cx:pt>
          <cx:pt idx="9118">28</cx:pt>
          <cx:pt idx="9119">28</cx:pt>
          <cx:pt idx="9120">28</cx:pt>
          <cx:pt idx="9121">28</cx:pt>
          <cx:pt idx="9122">28</cx:pt>
          <cx:pt idx="9123">28</cx:pt>
          <cx:pt idx="9124">28</cx:pt>
          <cx:pt idx="9125">28</cx:pt>
          <cx:pt idx="9126">28</cx:pt>
          <cx:pt idx="9127">28</cx:pt>
          <cx:pt idx="9128">28</cx:pt>
          <cx:pt idx="9129">28</cx:pt>
          <cx:pt idx="9130">28</cx:pt>
          <cx:pt idx="9131">28</cx:pt>
          <cx:pt idx="9132">28</cx:pt>
          <cx:pt idx="9133">28</cx:pt>
          <cx:pt idx="9134">28</cx:pt>
          <cx:pt idx="9135">28</cx:pt>
          <cx:pt idx="9136">28</cx:pt>
          <cx:pt idx="9137">28</cx:pt>
          <cx:pt idx="9138">28</cx:pt>
          <cx:pt idx="9139">28</cx:pt>
          <cx:pt idx="9140">28</cx:pt>
          <cx:pt idx="9141">28</cx:pt>
          <cx:pt idx="9142">28</cx:pt>
          <cx:pt idx="9143">28</cx:pt>
          <cx:pt idx="9144">28</cx:pt>
          <cx:pt idx="9145">28</cx:pt>
          <cx:pt idx="9146">28</cx:pt>
          <cx:pt idx="9147">28</cx:pt>
          <cx:pt idx="9148">28</cx:pt>
          <cx:pt idx="9149">28</cx:pt>
          <cx:pt idx="9150">28</cx:pt>
          <cx:pt idx="9151">28</cx:pt>
          <cx:pt idx="9152">28</cx:pt>
          <cx:pt idx="9153">28</cx:pt>
          <cx:pt idx="9154">28</cx:pt>
          <cx:pt idx="9155">28</cx:pt>
          <cx:pt idx="9156">28</cx:pt>
          <cx:pt idx="9157">28</cx:pt>
          <cx:pt idx="9158">28</cx:pt>
          <cx:pt idx="9159">28</cx:pt>
          <cx:pt idx="9160">28</cx:pt>
          <cx:pt idx="9161">28</cx:pt>
          <cx:pt idx="9162">28</cx:pt>
          <cx:pt idx="9163">28</cx:pt>
          <cx:pt idx="9164">28</cx:pt>
          <cx:pt idx="9165">28</cx:pt>
          <cx:pt idx="9166">28</cx:pt>
          <cx:pt idx="9167">28</cx:pt>
          <cx:pt idx="9168">28</cx:pt>
          <cx:pt idx="9169">28</cx:pt>
          <cx:pt idx="9170">28</cx:pt>
          <cx:pt idx="9171">28</cx:pt>
          <cx:pt idx="9172">28</cx:pt>
          <cx:pt idx="9173">28</cx:pt>
          <cx:pt idx="9174">28</cx:pt>
          <cx:pt idx="9175">28</cx:pt>
          <cx:pt idx="9176">28</cx:pt>
          <cx:pt idx="9177">28</cx:pt>
          <cx:pt idx="9178">28</cx:pt>
          <cx:pt idx="9179">28</cx:pt>
          <cx:pt idx="9180">28</cx:pt>
          <cx:pt idx="9181">28</cx:pt>
          <cx:pt idx="9182">28</cx:pt>
          <cx:pt idx="9183">28</cx:pt>
          <cx:pt idx="9184">28</cx:pt>
          <cx:pt idx="9185">28</cx:pt>
          <cx:pt idx="9186">28</cx:pt>
          <cx:pt idx="9187">28</cx:pt>
          <cx:pt idx="9188">28</cx:pt>
          <cx:pt idx="9189">28</cx:pt>
          <cx:pt idx="9190">28</cx:pt>
          <cx:pt idx="9191">28</cx:pt>
          <cx:pt idx="9192">28</cx:pt>
          <cx:pt idx="9193">28</cx:pt>
          <cx:pt idx="9194">28</cx:pt>
          <cx:pt idx="9195">28</cx:pt>
          <cx:pt idx="9196">28</cx:pt>
          <cx:pt idx="9197">28</cx:pt>
          <cx:pt idx="9198">28</cx:pt>
          <cx:pt idx="9199">28</cx:pt>
          <cx:pt idx="9200">28</cx:pt>
          <cx:pt idx="9201">28</cx:pt>
          <cx:pt idx="9202">28</cx:pt>
          <cx:pt idx="9203">28</cx:pt>
          <cx:pt idx="9204">28</cx:pt>
          <cx:pt idx="9205">28</cx:pt>
          <cx:pt idx="9206">28</cx:pt>
          <cx:pt idx="9207">28</cx:pt>
          <cx:pt idx="9208">28</cx:pt>
          <cx:pt idx="9209">28</cx:pt>
          <cx:pt idx="9210">28</cx:pt>
          <cx:pt idx="9211">28</cx:pt>
          <cx:pt idx="9212">28</cx:pt>
          <cx:pt idx="9213">28</cx:pt>
          <cx:pt idx="9214">28</cx:pt>
          <cx:pt idx="9215">28</cx:pt>
          <cx:pt idx="9216">28</cx:pt>
          <cx:pt idx="9217">28</cx:pt>
          <cx:pt idx="9218">28</cx:pt>
          <cx:pt idx="9219">28</cx:pt>
          <cx:pt idx="9220">28</cx:pt>
          <cx:pt idx="9221">28</cx:pt>
          <cx:pt idx="9222">28</cx:pt>
          <cx:pt idx="9223">28</cx:pt>
          <cx:pt idx="9224">28</cx:pt>
          <cx:pt idx="9225">28</cx:pt>
          <cx:pt idx="9226">28</cx:pt>
          <cx:pt idx="9227">28</cx:pt>
          <cx:pt idx="9228">28</cx:pt>
          <cx:pt idx="9229">28</cx:pt>
          <cx:pt idx="9230">28</cx:pt>
          <cx:pt idx="9231">28</cx:pt>
          <cx:pt idx="9232">28</cx:pt>
          <cx:pt idx="9233">28</cx:pt>
          <cx:pt idx="9234">28</cx:pt>
          <cx:pt idx="9235">28</cx:pt>
          <cx:pt idx="9236">28</cx:pt>
          <cx:pt idx="9237">28</cx:pt>
          <cx:pt idx="9238">28</cx:pt>
          <cx:pt idx="9239">28</cx:pt>
          <cx:pt idx="9240">28</cx:pt>
          <cx:pt idx="9241">28</cx:pt>
          <cx:pt idx="9242">28</cx:pt>
          <cx:pt idx="9243">28</cx:pt>
          <cx:pt idx="9244">28</cx:pt>
          <cx:pt idx="9245">28</cx:pt>
          <cx:pt idx="9246">28</cx:pt>
          <cx:pt idx="9247">28</cx:pt>
          <cx:pt idx="9248">28</cx:pt>
          <cx:pt idx="9249">28</cx:pt>
          <cx:pt idx="9250">28</cx:pt>
          <cx:pt idx="9251">28</cx:pt>
          <cx:pt idx="9252">28</cx:pt>
          <cx:pt idx="9253">28</cx:pt>
          <cx:pt idx="9254">28</cx:pt>
          <cx:pt idx="9255">28</cx:pt>
          <cx:pt idx="9256">28</cx:pt>
          <cx:pt idx="9257">28</cx:pt>
          <cx:pt idx="9258">28</cx:pt>
          <cx:pt idx="9259">28</cx:pt>
          <cx:pt idx="9260">28</cx:pt>
          <cx:pt idx="9261">28</cx:pt>
          <cx:pt idx="9262">28</cx:pt>
          <cx:pt idx="9263">28</cx:pt>
          <cx:pt idx="9264">28</cx:pt>
          <cx:pt idx="9265">28</cx:pt>
          <cx:pt idx="9266">28</cx:pt>
          <cx:pt idx="9267">28</cx:pt>
          <cx:pt idx="9268">28</cx:pt>
          <cx:pt idx="9269">28</cx:pt>
          <cx:pt idx="9270">28</cx:pt>
          <cx:pt idx="9271">28</cx:pt>
          <cx:pt idx="9272">28</cx:pt>
          <cx:pt idx="9273">28</cx:pt>
          <cx:pt idx="9274">28</cx:pt>
          <cx:pt idx="9275">28</cx:pt>
          <cx:pt idx="9276">28</cx:pt>
          <cx:pt idx="9277">28</cx:pt>
          <cx:pt idx="9278">28</cx:pt>
          <cx:pt idx="9279">28</cx:pt>
          <cx:pt idx="9280">28</cx:pt>
          <cx:pt idx="9281">28</cx:pt>
          <cx:pt idx="9282">28</cx:pt>
          <cx:pt idx="9283">28</cx:pt>
          <cx:pt idx="9284">28</cx:pt>
          <cx:pt idx="9285">28</cx:pt>
          <cx:pt idx="9286">28</cx:pt>
          <cx:pt idx="9287">28</cx:pt>
          <cx:pt idx="9288">28</cx:pt>
          <cx:pt idx="9289">28</cx:pt>
          <cx:pt idx="9290">28</cx:pt>
          <cx:pt idx="9291">28</cx:pt>
          <cx:pt idx="9292">28</cx:pt>
          <cx:pt idx="9293">28</cx:pt>
          <cx:pt idx="9294">28</cx:pt>
          <cx:pt idx="9295">28</cx:pt>
          <cx:pt idx="9296">28</cx:pt>
          <cx:pt idx="9297">28</cx:pt>
          <cx:pt idx="9298">28</cx:pt>
          <cx:pt idx="9299">28</cx:pt>
          <cx:pt idx="9300">28</cx:pt>
          <cx:pt idx="9301">28</cx:pt>
          <cx:pt idx="9302">28</cx:pt>
          <cx:pt idx="9303">28</cx:pt>
          <cx:pt idx="9304">28</cx:pt>
          <cx:pt idx="9305">28</cx:pt>
          <cx:pt idx="9306">28</cx:pt>
          <cx:pt idx="9307">28</cx:pt>
          <cx:pt idx="9308">28</cx:pt>
          <cx:pt idx="9309">28</cx:pt>
          <cx:pt idx="9310">28</cx:pt>
          <cx:pt idx="9311">28</cx:pt>
          <cx:pt idx="9312">28</cx:pt>
          <cx:pt idx="9313">28</cx:pt>
          <cx:pt idx="9314">28</cx:pt>
          <cx:pt idx="9315">28</cx:pt>
          <cx:pt idx="9316">28</cx:pt>
          <cx:pt idx="9317">28</cx:pt>
          <cx:pt idx="9318">28</cx:pt>
          <cx:pt idx="9319">28</cx:pt>
          <cx:pt idx="9320">28</cx:pt>
          <cx:pt idx="9321">28</cx:pt>
          <cx:pt idx="9322">28</cx:pt>
          <cx:pt idx="9323">28</cx:pt>
          <cx:pt idx="9324">28</cx:pt>
          <cx:pt idx="9325">28</cx:pt>
          <cx:pt idx="9326">28</cx:pt>
          <cx:pt idx="9327">28</cx:pt>
          <cx:pt idx="9328">28</cx:pt>
          <cx:pt idx="9329">28</cx:pt>
          <cx:pt idx="9330">28</cx:pt>
          <cx:pt idx="9331">28</cx:pt>
          <cx:pt idx="9332">28</cx:pt>
          <cx:pt idx="9333">28</cx:pt>
          <cx:pt idx="9334">28</cx:pt>
          <cx:pt idx="9335">28</cx:pt>
          <cx:pt idx="9336">28</cx:pt>
          <cx:pt idx="9337">28</cx:pt>
          <cx:pt idx="9338">28</cx:pt>
          <cx:pt idx="9339">28</cx:pt>
          <cx:pt idx="9340">28</cx:pt>
          <cx:pt idx="9341">28</cx:pt>
          <cx:pt idx="9342">28</cx:pt>
          <cx:pt idx="9343">28</cx:pt>
          <cx:pt idx="9344">28</cx:pt>
          <cx:pt idx="9345">28</cx:pt>
          <cx:pt idx="9346">28</cx:pt>
          <cx:pt idx="9347">28</cx:pt>
          <cx:pt idx="9348">28</cx:pt>
          <cx:pt idx="9349">28</cx:pt>
          <cx:pt idx="9350">28</cx:pt>
          <cx:pt idx="9351">28</cx:pt>
          <cx:pt idx="9352">28</cx:pt>
          <cx:pt idx="9353">28</cx:pt>
          <cx:pt idx="9354">28</cx:pt>
          <cx:pt idx="9355">28</cx:pt>
          <cx:pt idx="9356">28</cx:pt>
          <cx:pt idx="9357">28</cx:pt>
          <cx:pt idx="9358">28</cx:pt>
          <cx:pt idx="9359">28</cx:pt>
          <cx:pt idx="9360">28</cx:pt>
          <cx:pt idx="9361">28</cx:pt>
          <cx:pt idx="9362">28</cx:pt>
          <cx:pt idx="9363">28</cx:pt>
          <cx:pt idx="9364">28</cx:pt>
          <cx:pt idx="9365">28</cx:pt>
          <cx:pt idx="9366">28</cx:pt>
          <cx:pt idx="9367">28</cx:pt>
          <cx:pt idx="9368">28</cx:pt>
          <cx:pt idx="9369">28</cx:pt>
          <cx:pt idx="9370">28</cx:pt>
          <cx:pt idx="9371">28</cx:pt>
          <cx:pt idx="9372">28</cx:pt>
          <cx:pt idx="9373">28</cx:pt>
          <cx:pt idx="9374">28</cx:pt>
          <cx:pt idx="9375">28</cx:pt>
          <cx:pt idx="9376">28</cx:pt>
          <cx:pt idx="9377">28</cx:pt>
          <cx:pt idx="9378">28</cx:pt>
          <cx:pt idx="9379">28</cx:pt>
          <cx:pt idx="9380">28</cx:pt>
          <cx:pt idx="9381">28</cx:pt>
          <cx:pt idx="9382">28</cx:pt>
          <cx:pt idx="9383">28</cx:pt>
          <cx:pt idx="9384">28</cx:pt>
          <cx:pt idx="9385">28</cx:pt>
          <cx:pt idx="9386">28</cx:pt>
          <cx:pt idx="9387">28</cx:pt>
          <cx:pt idx="9388">28</cx:pt>
          <cx:pt idx="9389">28</cx:pt>
          <cx:pt idx="9390">28</cx:pt>
          <cx:pt idx="9391">28</cx:pt>
          <cx:pt idx="9392">28</cx:pt>
          <cx:pt idx="9393">28</cx:pt>
          <cx:pt idx="9394">28</cx:pt>
          <cx:pt idx="9395">28</cx:pt>
          <cx:pt idx="9396">28</cx:pt>
          <cx:pt idx="9397">28</cx:pt>
          <cx:pt idx="9398">28</cx:pt>
          <cx:pt idx="9399">28</cx:pt>
          <cx:pt idx="9400">28</cx:pt>
          <cx:pt idx="9401">28</cx:pt>
          <cx:pt idx="9402">28</cx:pt>
          <cx:pt idx="9403">28</cx:pt>
          <cx:pt idx="9404">28</cx:pt>
          <cx:pt idx="9405">28</cx:pt>
          <cx:pt idx="9406">28</cx:pt>
          <cx:pt idx="9407">28</cx:pt>
          <cx:pt idx="9408">28</cx:pt>
          <cx:pt idx="9409">28</cx:pt>
          <cx:pt idx="9410">28</cx:pt>
          <cx:pt idx="9411">28</cx:pt>
          <cx:pt idx="9412">28</cx:pt>
          <cx:pt idx="9413">28</cx:pt>
          <cx:pt idx="9414">28</cx:pt>
          <cx:pt idx="9415">28</cx:pt>
          <cx:pt idx="9416">28</cx:pt>
          <cx:pt idx="9417">28</cx:pt>
          <cx:pt idx="9418">28</cx:pt>
          <cx:pt idx="9419">28</cx:pt>
          <cx:pt idx="9420">28</cx:pt>
          <cx:pt idx="9421">28</cx:pt>
          <cx:pt idx="9422">28</cx:pt>
          <cx:pt idx="9423">28</cx:pt>
          <cx:pt idx="9424">28</cx:pt>
          <cx:pt idx="9425">28</cx:pt>
          <cx:pt idx="9426">28</cx:pt>
          <cx:pt idx="9427">28</cx:pt>
          <cx:pt idx="9428">28</cx:pt>
          <cx:pt idx="9429">28</cx:pt>
          <cx:pt idx="9430">28</cx:pt>
          <cx:pt idx="9431">28</cx:pt>
          <cx:pt idx="9432">28</cx:pt>
          <cx:pt idx="9433">28</cx:pt>
          <cx:pt idx="9434">28</cx:pt>
          <cx:pt idx="9435">28</cx:pt>
          <cx:pt idx="9436">28</cx:pt>
          <cx:pt idx="9437">28</cx:pt>
          <cx:pt idx="9438">28</cx:pt>
          <cx:pt idx="9439">28</cx:pt>
          <cx:pt idx="9440">28</cx:pt>
          <cx:pt idx="9441">28</cx:pt>
          <cx:pt idx="9442">28</cx:pt>
          <cx:pt idx="9443">28</cx:pt>
          <cx:pt idx="9444">28</cx:pt>
          <cx:pt idx="9445">28</cx:pt>
          <cx:pt idx="9446">28</cx:pt>
          <cx:pt idx="9447">28</cx:pt>
          <cx:pt idx="9448">28</cx:pt>
          <cx:pt idx="9449">28</cx:pt>
          <cx:pt idx="9450">28</cx:pt>
          <cx:pt idx="9451">28</cx:pt>
          <cx:pt idx="9452">28</cx:pt>
          <cx:pt idx="9453">28</cx:pt>
          <cx:pt idx="9454">28</cx:pt>
          <cx:pt idx="9455">28</cx:pt>
          <cx:pt idx="9456">28</cx:pt>
          <cx:pt idx="9457">28</cx:pt>
          <cx:pt idx="9458">28</cx:pt>
          <cx:pt idx="9459">28</cx:pt>
          <cx:pt idx="9460">28</cx:pt>
          <cx:pt idx="9461">28</cx:pt>
          <cx:pt idx="9462">28</cx:pt>
          <cx:pt idx="9463">28</cx:pt>
          <cx:pt idx="9464">28</cx:pt>
          <cx:pt idx="9465">28</cx:pt>
          <cx:pt idx="9466">28</cx:pt>
          <cx:pt idx="9467">28</cx:pt>
          <cx:pt idx="9468">28</cx:pt>
          <cx:pt idx="9469">28</cx:pt>
          <cx:pt idx="9470">28</cx:pt>
          <cx:pt idx="9471">28</cx:pt>
          <cx:pt idx="9472">28</cx:pt>
          <cx:pt idx="9473">28</cx:pt>
          <cx:pt idx="9474">28</cx:pt>
          <cx:pt idx="9475">28</cx:pt>
          <cx:pt idx="9476">28</cx:pt>
          <cx:pt idx="9477">28</cx:pt>
          <cx:pt idx="9478">28</cx:pt>
          <cx:pt idx="9479">28</cx:pt>
          <cx:pt idx="9480">28</cx:pt>
          <cx:pt idx="9481">28</cx:pt>
          <cx:pt idx="9482">28</cx:pt>
          <cx:pt idx="9483">28</cx:pt>
          <cx:pt idx="9484">28</cx:pt>
          <cx:pt idx="9485">28</cx:pt>
          <cx:pt idx="9486">28</cx:pt>
          <cx:pt idx="9487">28</cx:pt>
          <cx:pt idx="9488">28</cx:pt>
          <cx:pt idx="9489">28</cx:pt>
          <cx:pt idx="9490">28</cx:pt>
          <cx:pt idx="9491">28</cx:pt>
          <cx:pt idx="9492">28</cx:pt>
          <cx:pt idx="9493">28</cx:pt>
          <cx:pt idx="9494">28</cx:pt>
          <cx:pt idx="9495">28</cx:pt>
          <cx:pt idx="9496">28</cx:pt>
          <cx:pt idx="9497">28</cx:pt>
          <cx:pt idx="9498">28</cx:pt>
          <cx:pt idx="9499">28</cx:pt>
          <cx:pt idx="9500">28</cx:pt>
          <cx:pt idx="9501">28</cx:pt>
          <cx:pt idx="9502">28</cx:pt>
          <cx:pt idx="9503">28</cx:pt>
          <cx:pt idx="9504">28</cx:pt>
          <cx:pt idx="9505">28</cx:pt>
          <cx:pt idx="9506">28</cx:pt>
          <cx:pt idx="9507">28</cx:pt>
          <cx:pt idx="9508">28</cx:pt>
          <cx:pt idx="9509">28</cx:pt>
          <cx:pt idx="9510">28</cx:pt>
          <cx:pt idx="9511">28</cx:pt>
          <cx:pt idx="9512">28</cx:pt>
          <cx:pt idx="9513">28</cx:pt>
          <cx:pt idx="9514">28</cx:pt>
          <cx:pt idx="9515">28</cx:pt>
          <cx:pt idx="9516">28</cx:pt>
          <cx:pt idx="9517">28</cx:pt>
          <cx:pt idx="9518">28</cx:pt>
          <cx:pt idx="9519">28</cx:pt>
          <cx:pt idx="9520">28</cx:pt>
          <cx:pt idx="9521">28</cx:pt>
          <cx:pt idx="9522">28</cx:pt>
          <cx:pt idx="9523">28</cx:pt>
          <cx:pt idx="9524">28</cx:pt>
          <cx:pt idx="9525">28</cx:pt>
          <cx:pt idx="9526">28</cx:pt>
          <cx:pt idx="9527">28</cx:pt>
          <cx:pt idx="9528">28</cx:pt>
          <cx:pt idx="9529">28</cx:pt>
          <cx:pt idx="9530">28</cx:pt>
          <cx:pt idx="9531">28</cx:pt>
          <cx:pt idx="9532">28</cx:pt>
          <cx:pt idx="9533">28</cx:pt>
          <cx:pt idx="9534">28</cx:pt>
          <cx:pt idx="9535">28</cx:pt>
          <cx:pt idx="9536">28</cx:pt>
          <cx:pt idx="9537">28</cx:pt>
          <cx:pt idx="9538">28</cx:pt>
          <cx:pt idx="9539">28</cx:pt>
          <cx:pt idx="9540">28</cx:pt>
          <cx:pt idx="9541">28</cx:pt>
          <cx:pt idx="9542">28</cx:pt>
          <cx:pt idx="9543">28</cx:pt>
          <cx:pt idx="9544">28</cx:pt>
          <cx:pt idx="9545">28</cx:pt>
          <cx:pt idx="9546">28</cx:pt>
          <cx:pt idx="9547">28</cx:pt>
          <cx:pt idx="9548">28</cx:pt>
          <cx:pt idx="9549">28</cx:pt>
          <cx:pt idx="9550">28</cx:pt>
          <cx:pt idx="9551">28</cx:pt>
          <cx:pt idx="9552">28</cx:pt>
          <cx:pt idx="9553">28</cx:pt>
          <cx:pt idx="9554">28</cx:pt>
          <cx:pt idx="9555">28</cx:pt>
          <cx:pt idx="9556">28</cx:pt>
          <cx:pt idx="9557">28</cx:pt>
          <cx:pt idx="9558">28</cx:pt>
          <cx:pt idx="9559">28</cx:pt>
          <cx:pt idx="9560">28</cx:pt>
          <cx:pt idx="9561">28</cx:pt>
          <cx:pt idx="9562">28</cx:pt>
          <cx:pt idx="9563">28</cx:pt>
          <cx:pt idx="9564">28</cx:pt>
          <cx:pt idx="9565">28</cx:pt>
          <cx:pt idx="9566">28</cx:pt>
          <cx:pt idx="9567">28</cx:pt>
          <cx:pt idx="9568">28</cx:pt>
          <cx:pt idx="9569">28</cx:pt>
          <cx:pt idx="9570">28</cx:pt>
          <cx:pt idx="9571">28</cx:pt>
          <cx:pt idx="9572">28</cx:pt>
          <cx:pt idx="9573">28</cx:pt>
          <cx:pt idx="9574">28</cx:pt>
          <cx:pt idx="9575">28</cx:pt>
          <cx:pt idx="9576">28</cx:pt>
          <cx:pt idx="9577">28</cx:pt>
          <cx:pt idx="9578">28</cx:pt>
          <cx:pt idx="9579">28</cx:pt>
          <cx:pt idx="9580">28</cx:pt>
          <cx:pt idx="9581">28</cx:pt>
          <cx:pt idx="9582">28</cx:pt>
          <cx:pt idx="9583">28</cx:pt>
          <cx:pt idx="9584">28</cx:pt>
          <cx:pt idx="9585">28</cx:pt>
          <cx:pt idx="9586">28</cx:pt>
          <cx:pt idx="9587">28</cx:pt>
          <cx:pt idx="9588">28</cx:pt>
          <cx:pt idx="9589">28</cx:pt>
          <cx:pt idx="9590">28</cx:pt>
          <cx:pt idx="9591">28</cx:pt>
          <cx:pt idx="9592">28</cx:pt>
          <cx:pt idx="9593">28</cx:pt>
          <cx:pt idx="9594">28</cx:pt>
          <cx:pt idx="9595">28</cx:pt>
          <cx:pt idx="9596">28</cx:pt>
          <cx:pt idx="9597">28</cx:pt>
          <cx:pt idx="9598">28</cx:pt>
          <cx:pt idx="9599">28</cx:pt>
          <cx:pt idx="9600">28</cx:pt>
          <cx:pt idx="9601">28</cx:pt>
          <cx:pt idx="9602">28</cx:pt>
          <cx:pt idx="9603">28</cx:pt>
          <cx:pt idx="9604">28</cx:pt>
          <cx:pt idx="9605">28</cx:pt>
          <cx:pt idx="9606">28</cx:pt>
          <cx:pt idx="9607">28</cx:pt>
          <cx:pt idx="9608">28</cx:pt>
          <cx:pt idx="9609">28</cx:pt>
          <cx:pt idx="9610">28</cx:pt>
          <cx:pt idx="9611">28</cx:pt>
          <cx:pt idx="9612">28</cx:pt>
          <cx:pt idx="9613">28</cx:pt>
          <cx:pt idx="9614">28</cx:pt>
          <cx:pt idx="9615">28</cx:pt>
          <cx:pt idx="9616">28</cx:pt>
          <cx:pt idx="9617">28</cx:pt>
          <cx:pt idx="9618">28</cx:pt>
          <cx:pt idx="9619">28</cx:pt>
          <cx:pt idx="9620">28</cx:pt>
          <cx:pt idx="9621">28</cx:pt>
          <cx:pt idx="9622">28</cx:pt>
          <cx:pt idx="9623">28</cx:pt>
          <cx:pt idx="9624">28</cx:pt>
          <cx:pt idx="9625">28</cx:pt>
          <cx:pt idx="9626">28</cx:pt>
          <cx:pt idx="9627">28</cx:pt>
          <cx:pt idx="9628">28</cx:pt>
          <cx:pt idx="9629">28</cx:pt>
          <cx:pt idx="9630">28</cx:pt>
          <cx:pt idx="9631">28</cx:pt>
          <cx:pt idx="9632">28</cx:pt>
          <cx:pt idx="9633">28</cx:pt>
          <cx:pt idx="9634">28</cx:pt>
          <cx:pt idx="9635">28</cx:pt>
          <cx:pt idx="9636">28</cx:pt>
          <cx:pt idx="9637">28</cx:pt>
          <cx:pt idx="9638">28</cx:pt>
          <cx:pt idx="9639">28</cx:pt>
          <cx:pt idx="9640">28</cx:pt>
          <cx:pt idx="9641">28</cx:pt>
          <cx:pt idx="9642">28</cx:pt>
          <cx:pt idx="9643">28</cx:pt>
          <cx:pt idx="9644">28</cx:pt>
          <cx:pt idx="9645">28</cx:pt>
          <cx:pt idx="9646">28</cx:pt>
          <cx:pt idx="9647">28</cx:pt>
          <cx:pt idx="9648">28</cx:pt>
          <cx:pt idx="9649">28</cx:pt>
          <cx:pt idx="9650">28</cx:pt>
          <cx:pt idx="9651">28</cx:pt>
          <cx:pt idx="9652">28</cx:pt>
          <cx:pt idx="9653">28</cx:pt>
          <cx:pt idx="9654">28</cx:pt>
          <cx:pt idx="9655">28</cx:pt>
          <cx:pt idx="9656">28</cx:pt>
          <cx:pt idx="9657">28</cx:pt>
          <cx:pt idx="9658">28</cx:pt>
          <cx:pt idx="9659">28</cx:pt>
          <cx:pt idx="9660">28</cx:pt>
          <cx:pt idx="9661">28</cx:pt>
          <cx:pt idx="9662">28</cx:pt>
          <cx:pt idx="9663">28</cx:pt>
          <cx:pt idx="9664">28</cx:pt>
          <cx:pt idx="9665">28</cx:pt>
          <cx:pt idx="9666">28</cx:pt>
          <cx:pt idx="9667">28</cx:pt>
          <cx:pt idx="9668">28</cx:pt>
          <cx:pt idx="9669">28</cx:pt>
          <cx:pt idx="9670">28</cx:pt>
          <cx:pt idx="9671">28</cx:pt>
          <cx:pt idx="9672">28</cx:pt>
          <cx:pt idx="9673">28</cx:pt>
          <cx:pt idx="9674">28</cx:pt>
          <cx:pt idx="9675">28</cx:pt>
          <cx:pt idx="9676">28</cx:pt>
          <cx:pt idx="9677">28</cx:pt>
          <cx:pt idx="9678">28</cx:pt>
          <cx:pt idx="9679">28</cx:pt>
          <cx:pt idx="9680">28</cx:pt>
          <cx:pt idx="9681">28</cx:pt>
          <cx:pt idx="9682">28</cx:pt>
          <cx:pt idx="9683">28</cx:pt>
          <cx:pt idx="9684">28</cx:pt>
          <cx:pt idx="9685">28</cx:pt>
          <cx:pt idx="9686">28</cx:pt>
          <cx:pt idx="9687">28</cx:pt>
          <cx:pt idx="9688">28</cx:pt>
          <cx:pt idx="9689">28</cx:pt>
          <cx:pt idx="9690">28</cx:pt>
          <cx:pt idx="9691">28</cx:pt>
          <cx:pt idx="9692">28</cx:pt>
          <cx:pt idx="9693">28</cx:pt>
          <cx:pt idx="9694">28</cx:pt>
          <cx:pt idx="9695">28</cx:pt>
          <cx:pt idx="9696">28</cx:pt>
          <cx:pt idx="9697">28</cx:pt>
          <cx:pt idx="9698">28</cx:pt>
          <cx:pt idx="9699">28</cx:pt>
          <cx:pt idx="9700">28</cx:pt>
          <cx:pt idx="9701">28</cx:pt>
          <cx:pt idx="9702">28</cx:pt>
          <cx:pt idx="9703">28</cx:pt>
          <cx:pt idx="9704">28</cx:pt>
          <cx:pt idx="9705">28</cx:pt>
          <cx:pt idx="9706">28</cx:pt>
          <cx:pt idx="9707">28</cx:pt>
          <cx:pt idx="9708">28</cx:pt>
          <cx:pt idx="9709">28</cx:pt>
          <cx:pt idx="9710">28</cx:pt>
          <cx:pt idx="9711">28</cx:pt>
          <cx:pt idx="9712">28</cx:pt>
          <cx:pt idx="9713">28</cx:pt>
          <cx:pt idx="9714">28</cx:pt>
          <cx:pt idx="9715">28</cx:pt>
          <cx:pt idx="9716">28</cx:pt>
          <cx:pt idx="9717">28</cx:pt>
          <cx:pt idx="9718">28</cx:pt>
          <cx:pt idx="9719">28</cx:pt>
          <cx:pt idx="9720">28</cx:pt>
          <cx:pt idx="9721">28</cx:pt>
          <cx:pt idx="9722">28</cx:pt>
          <cx:pt idx="9723">28</cx:pt>
          <cx:pt idx="9724">28</cx:pt>
          <cx:pt idx="9725">28</cx:pt>
          <cx:pt idx="9726">28</cx:pt>
          <cx:pt idx="9727">28</cx:pt>
          <cx:pt idx="9728">28</cx:pt>
          <cx:pt idx="9729">28</cx:pt>
          <cx:pt idx="9730">28</cx:pt>
          <cx:pt idx="9731">28</cx:pt>
          <cx:pt idx="9732">28</cx:pt>
          <cx:pt idx="9733">28</cx:pt>
          <cx:pt idx="9734">28</cx:pt>
          <cx:pt idx="9735">28</cx:pt>
          <cx:pt idx="9736">28</cx:pt>
          <cx:pt idx="9737">28</cx:pt>
          <cx:pt idx="9738">28</cx:pt>
          <cx:pt idx="9739">28</cx:pt>
          <cx:pt idx="9740">28</cx:pt>
          <cx:pt idx="9741">28</cx:pt>
          <cx:pt idx="9742">28</cx:pt>
          <cx:pt idx="9743">28</cx:pt>
          <cx:pt idx="9744">28</cx:pt>
          <cx:pt idx="9745">28</cx:pt>
          <cx:pt idx="9746">28</cx:pt>
          <cx:pt idx="9747">28</cx:pt>
          <cx:pt idx="9748">28</cx:pt>
          <cx:pt idx="9749">28</cx:pt>
          <cx:pt idx="9750">28</cx:pt>
          <cx:pt idx="9751">28</cx:pt>
          <cx:pt idx="9752">28</cx:pt>
          <cx:pt idx="9753">28</cx:pt>
          <cx:pt idx="9754">28</cx:pt>
          <cx:pt idx="9755">28</cx:pt>
          <cx:pt idx="9756">28</cx:pt>
          <cx:pt idx="9757">28</cx:pt>
          <cx:pt idx="9758">28</cx:pt>
          <cx:pt idx="9759">28</cx:pt>
          <cx:pt idx="9760">28</cx:pt>
          <cx:pt idx="9761">28</cx:pt>
          <cx:pt idx="9762">28</cx:pt>
          <cx:pt idx="9763">28</cx:pt>
          <cx:pt idx="9764">28</cx:pt>
          <cx:pt idx="9765">28</cx:pt>
          <cx:pt idx="9766">28</cx:pt>
          <cx:pt idx="9767">28</cx:pt>
          <cx:pt idx="9768">28</cx:pt>
          <cx:pt idx="9769">28</cx:pt>
          <cx:pt idx="9770">28</cx:pt>
          <cx:pt idx="9771">28</cx:pt>
          <cx:pt idx="9772">28</cx:pt>
          <cx:pt idx="9773">28</cx:pt>
          <cx:pt idx="9774">28</cx:pt>
          <cx:pt idx="9775">28</cx:pt>
          <cx:pt idx="9776">28</cx:pt>
          <cx:pt idx="9777">28</cx:pt>
          <cx:pt idx="9778">28</cx:pt>
          <cx:pt idx="9779">28</cx:pt>
          <cx:pt idx="9780">28</cx:pt>
          <cx:pt idx="9781">28</cx:pt>
          <cx:pt idx="9782">28</cx:pt>
          <cx:pt idx="9783">28</cx:pt>
          <cx:pt idx="9784">28</cx:pt>
          <cx:pt idx="9785">28</cx:pt>
          <cx:pt idx="9786">28</cx:pt>
          <cx:pt idx="9787">28</cx:pt>
          <cx:pt idx="9788">28</cx:pt>
          <cx:pt idx="9789">28</cx:pt>
          <cx:pt idx="9790">28</cx:pt>
          <cx:pt idx="9791">28</cx:pt>
          <cx:pt idx="9792">28</cx:pt>
          <cx:pt idx="9793">28</cx:pt>
          <cx:pt idx="9794">28</cx:pt>
          <cx:pt idx="9795">28</cx:pt>
          <cx:pt idx="9796">28</cx:pt>
          <cx:pt idx="9797">28</cx:pt>
          <cx:pt idx="9798">28</cx:pt>
          <cx:pt idx="9799">28</cx:pt>
          <cx:pt idx="9800">28</cx:pt>
          <cx:pt idx="9801">28</cx:pt>
          <cx:pt idx="9802">28</cx:pt>
          <cx:pt idx="9803">28</cx:pt>
          <cx:pt idx="9804">28</cx:pt>
          <cx:pt idx="9805">28</cx:pt>
          <cx:pt idx="9806">28</cx:pt>
          <cx:pt idx="9807">28</cx:pt>
          <cx:pt idx="9808">28</cx:pt>
          <cx:pt idx="9809">28</cx:pt>
          <cx:pt idx="9810">28</cx:pt>
          <cx:pt idx="9811">28</cx:pt>
          <cx:pt idx="9812">28</cx:pt>
          <cx:pt idx="9813">28</cx:pt>
          <cx:pt idx="9814">28</cx:pt>
          <cx:pt idx="9815">28</cx:pt>
          <cx:pt idx="9816">28</cx:pt>
          <cx:pt idx="9817">28</cx:pt>
          <cx:pt idx="9818">28</cx:pt>
          <cx:pt idx="9819">28</cx:pt>
          <cx:pt idx="9820">28</cx:pt>
          <cx:pt idx="9821">28</cx:pt>
          <cx:pt idx="9822">28</cx:pt>
          <cx:pt idx="9823">28</cx:pt>
          <cx:pt idx="9824">28</cx:pt>
          <cx:pt idx="9825">28</cx:pt>
          <cx:pt idx="9826">28</cx:pt>
          <cx:pt idx="9827">28</cx:pt>
          <cx:pt idx="9828">28</cx:pt>
          <cx:pt idx="9829">28</cx:pt>
          <cx:pt idx="9830">28</cx:pt>
          <cx:pt idx="9831">28</cx:pt>
          <cx:pt idx="9832">28</cx:pt>
          <cx:pt idx="9833">28</cx:pt>
          <cx:pt idx="9834">28</cx:pt>
          <cx:pt idx="9835">28</cx:pt>
          <cx:pt idx="9836">28</cx:pt>
          <cx:pt idx="9837">28</cx:pt>
          <cx:pt idx="9838">28</cx:pt>
          <cx:pt idx="9839">28</cx:pt>
          <cx:pt idx="9840">28</cx:pt>
          <cx:pt idx="9841">28</cx:pt>
          <cx:pt idx="9842">28</cx:pt>
          <cx:pt idx="9843">28</cx:pt>
          <cx:pt idx="9844">28</cx:pt>
          <cx:pt idx="9845">28</cx:pt>
          <cx:pt idx="9846">28</cx:pt>
          <cx:pt idx="9847">28</cx:pt>
          <cx:pt idx="9848">28</cx:pt>
          <cx:pt idx="9849">28</cx:pt>
          <cx:pt idx="9850">28</cx:pt>
          <cx:pt idx="9851">28</cx:pt>
          <cx:pt idx="9852">28</cx:pt>
          <cx:pt idx="9853">28</cx:pt>
          <cx:pt idx="9854">28</cx:pt>
          <cx:pt idx="9855">28</cx:pt>
          <cx:pt idx="9856">28</cx:pt>
          <cx:pt idx="9857">28</cx:pt>
          <cx:pt idx="9858">28</cx:pt>
          <cx:pt idx="9859">28</cx:pt>
          <cx:pt idx="9860">28</cx:pt>
          <cx:pt idx="9861">28</cx:pt>
          <cx:pt idx="9862">28</cx:pt>
          <cx:pt idx="9863">28</cx:pt>
          <cx:pt idx="9864">28</cx:pt>
          <cx:pt idx="9865">28</cx:pt>
          <cx:pt idx="9866">28</cx:pt>
          <cx:pt idx="9867">28</cx:pt>
          <cx:pt idx="9868">28</cx:pt>
          <cx:pt idx="9869">28</cx:pt>
          <cx:pt idx="9870">28</cx:pt>
          <cx:pt idx="9871">28</cx:pt>
          <cx:pt idx="9872">28</cx:pt>
          <cx:pt idx="9873">28</cx:pt>
          <cx:pt idx="9874">28</cx:pt>
          <cx:pt idx="9875">28</cx:pt>
          <cx:pt idx="9876">28</cx:pt>
          <cx:pt idx="9877">28</cx:pt>
          <cx:pt idx="9878">28</cx:pt>
          <cx:pt idx="9879">28</cx:pt>
          <cx:pt idx="9880">28</cx:pt>
          <cx:pt idx="9881">28</cx:pt>
          <cx:pt idx="9882">28</cx:pt>
          <cx:pt idx="9883">28</cx:pt>
          <cx:pt idx="9884">28</cx:pt>
          <cx:pt idx="9885">28</cx:pt>
          <cx:pt idx="9886">28</cx:pt>
          <cx:pt idx="9887">28</cx:pt>
          <cx:pt idx="9888">28</cx:pt>
          <cx:pt idx="9889">28</cx:pt>
          <cx:pt idx="9890">28</cx:pt>
          <cx:pt idx="9891">28</cx:pt>
          <cx:pt idx="9892">28</cx:pt>
          <cx:pt idx="9893">28</cx:pt>
          <cx:pt idx="9894">28</cx:pt>
          <cx:pt idx="9895">28</cx:pt>
          <cx:pt idx="9896">28</cx:pt>
          <cx:pt idx="9897">28</cx:pt>
          <cx:pt idx="9898">28</cx:pt>
          <cx:pt idx="9899">28</cx:pt>
          <cx:pt idx="9900">28</cx:pt>
          <cx:pt idx="9901">28</cx:pt>
          <cx:pt idx="9902">28</cx:pt>
          <cx:pt idx="9903">28</cx:pt>
          <cx:pt idx="9904">28</cx:pt>
          <cx:pt idx="9905">28</cx:pt>
          <cx:pt idx="9906">28</cx:pt>
          <cx:pt idx="9907">28</cx:pt>
          <cx:pt idx="9908">28</cx:pt>
          <cx:pt idx="9909">28</cx:pt>
          <cx:pt idx="9910">28</cx:pt>
          <cx:pt idx="9911">28</cx:pt>
          <cx:pt idx="9912">28</cx:pt>
          <cx:pt idx="9913">28</cx:pt>
          <cx:pt idx="9914">28</cx:pt>
          <cx:pt idx="9915">28</cx:pt>
          <cx:pt idx="9916">28</cx:pt>
          <cx:pt idx="9917">28</cx:pt>
          <cx:pt idx="9918">28</cx:pt>
          <cx:pt idx="9919">28</cx:pt>
          <cx:pt idx="9920">28</cx:pt>
          <cx:pt idx="9921">28</cx:pt>
          <cx:pt idx="9922">28</cx:pt>
          <cx:pt idx="9923">28</cx:pt>
          <cx:pt idx="9924">28</cx:pt>
          <cx:pt idx="9925">28</cx:pt>
          <cx:pt idx="9926">28</cx:pt>
          <cx:pt idx="9927">28</cx:pt>
          <cx:pt idx="9928">28</cx:pt>
          <cx:pt idx="9929">28</cx:pt>
          <cx:pt idx="9930">28</cx:pt>
          <cx:pt idx="9931">28</cx:pt>
          <cx:pt idx="9932">28</cx:pt>
          <cx:pt idx="9933">28</cx:pt>
          <cx:pt idx="9934">28</cx:pt>
          <cx:pt idx="9935">28</cx:pt>
          <cx:pt idx="9936">28</cx:pt>
          <cx:pt idx="9937">28</cx:pt>
          <cx:pt idx="9938">28</cx:pt>
          <cx:pt idx="9939">28</cx:pt>
          <cx:pt idx="9940">28</cx:pt>
          <cx:pt idx="9941">28</cx:pt>
          <cx:pt idx="9942">29</cx:pt>
          <cx:pt idx="9943">29</cx:pt>
          <cx:pt idx="9944">29</cx:pt>
          <cx:pt idx="9945">29</cx:pt>
          <cx:pt idx="9946">29</cx:pt>
          <cx:pt idx="9947">29</cx:pt>
          <cx:pt idx="9948">29</cx:pt>
          <cx:pt idx="9949">29</cx:pt>
          <cx:pt idx="9950">29</cx:pt>
          <cx:pt idx="9951">29</cx:pt>
          <cx:pt idx="9952">29</cx:pt>
          <cx:pt idx="9953">29</cx:pt>
          <cx:pt idx="9954">29</cx:pt>
          <cx:pt idx="9955">29</cx:pt>
          <cx:pt idx="9956">29</cx:pt>
          <cx:pt idx="9957">29</cx:pt>
          <cx:pt idx="9958">29</cx:pt>
          <cx:pt idx="9959">29</cx:pt>
          <cx:pt idx="9960">29</cx:pt>
          <cx:pt idx="9961">29</cx:pt>
          <cx:pt idx="9962">29</cx:pt>
          <cx:pt idx="9963">29</cx:pt>
          <cx:pt idx="9964">29</cx:pt>
          <cx:pt idx="9965">29</cx:pt>
          <cx:pt idx="9966">29</cx:pt>
          <cx:pt idx="9967">29</cx:pt>
          <cx:pt idx="9968">29</cx:pt>
          <cx:pt idx="9969">29</cx:pt>
          <cx:pt idx="9970">29</cx:pt>
          <cx:pt idx="9971">29</cx:pt>
          <cx:pt idx="9972">29</cx:pt>
          <cx:pt idx="9973">29</cx:pt>
          <cx:pt idx="9974">29</cx:pt>
          <cx:pt idx="9975">29</cx:pt>
          <cx:pt idx="9976">29</cx:pt>
          <cx:pt idx="9977">29</cx:pt>
          <cx:pt idx="9978">29</cx:pt>
          <cx:pt idx="9979">29</cx:pt>
          <cx:pt idx="9980">29</cx:pt>
          <cx:pt idx="9981">29</cx:pt>
          <cx:pt idx="9982">29</cx:pt>
          <cx:pt idx="9983">29</cx:pt>
          <cx:pt idx="9984">29</cx:pt>
          <cx:pt idx="9985">29</cx:pt>
          <cx:pt idx="9986">29</cx:pt>
          <cx:pt idx="9987">29</cx:pt>
          <cx:pt idx="9988">29</cx:pt>
          <cx:pt idx="9989">29</cx:pt>
          <cx:pt idx="9990">29</cx:pt>
          <cx:pt idx="9991">29</cx:pt>
          <cx:pt idx="9992">29</cx:pt>
          <cx:pt idx="9993">29</cx:pt>
          <cx:pt idx="9994">29</cx:pt>
          <cx:pt idx="9995">29</cx:pt>
          <cx:pt idx="9996">29</cx:pt>
          <cx:pt idx="9997">29</cx:pt>
          <cx:pt idx="9998">29</cx:pt>
          <cx:pt idx="9999">29</cx:pt>
          <cx:pt idx="10000">29</cx:pt>
          <cx:pt idx="10001">29</cx:pt>
          <cx:pt idx="10002">29</cx:pt>
          <cx:pt idx="10003">29</cx:pt>
          <cx:pt idx="10004">29</cx:pt>
          <cx:pt idx="10005">29</cx:pt>
          <cx:pt idx="10006">29</cx:pt>
          <cx:pt idx="10007">29</cx:pt>
          <cx:pt idx="10008">29</cx:pt>
          <cx:pt idx="10009">29</cx:pt>
          <cx:pt idx="10010">29</cx:pt>
          <cx:pt idx="10011">29</cx:pt>
          <cx:pt idx="10012">29</cx:pt>
          <cx:pt idx="10013">29</cx:pt>
          <cx:pt idx="10014">29</cx:pt>
          <cx:pt idx="10015">29</cx:pt>
          <cx:pt idx="10016">29</cx:pt>
          <cx:pt idx="10017">29</cx:pt>
          <cx:pt idx="10018">29</cx:pt>
          <cx:pt idx="10019">29</cx:pt>
          <cx:pt idx="10020">29</cx:pt>
          <cx:pt idx="10021">29</cx:pt>
          <cx:pt idx="10022">29</cx:pt>
          <cx:pt idx="10023">29</cx:pt>
          <cx:pt idx="10024">29</cx:pt>
          <cx:pt idx="10025">29</cx:pt>
          <cx:pt idx="10026">29</cx:pt>
          <cx:pt idx="10027">29</cx:pt>
          <cx:pt idx="10028">29</cx:pt>
          <cx:pt idx="10029">29</cx:pt>
          <cx:pt idx="10030">29</cx:pt>
          <cx:pt idx="10031">29</cx:pt>
          <cx:pt idx="10032">29</cx:pt>
          <cx:pt idx="10033">29</cx:pt>
          <cx:pt idx="10034">29</cx:pt>
          <cx:pt idx="10035">29</cx:pt>
          <cx:pt idx="10036">29</cx:pt>
          <cx:pt idx="10037">29</cx:pt>
          <cx:pt idx="10038">29</cx:pt>
          <cx:pt idx="10039">29</cx:pt>
          <cx:pt idx="10040">29</cx:pt>
          <cx:pt idx="10041">29</cx:pt>
          <cx:pt idx="10042">29</cx:pt>
          <cx:pt idx="10043">29</cx:pt>
          <cx:pt idx="10044">29</cx:pt>
          <cx:pt idx="10045">29</cx:pt>
          <cx:pt idx="10046">29</cx:pt>
          <cx:pt idx="10047">29</cx:pt>
          <cx:pt idx="10048">29</cx:pt>
          <cx:pt idx="10049">29</cx:pt>
          <cx:pt idx="10050">29</cx:pt>
          <cx:pt idx="10051">29</cx:pt>
          <cx:pt idx="10052">29</cx:pt>
          <cx:pt idx="10053">29</cx:pt>
          <cx:pt idx="10054">29</cx:pt>
          <cx:pt idx="10055">29</cx:pt>
          <cx:pt idx="10056">29</cx:pt>
          <cx:pt idx="10057">29</cx:pt>
          <cx:pt idx="10058">29</cx:pt>
          <cx:pt idx="10059">29</cx:pt>
          <cx:pt idx="10060">29</cx:pt>
          <cx:pt idx="10061">29</cx:pt>
          <cx:pt idx="10062">29</cx:pt>
          <cx:pt idx="10063">29</cx:pt>
          <cx:pt idx="10064">29</cx:pt>
          <cx:pt idx="10065">29</cx:pt>
          <cx:pt idx="10066">29</cx:pt>
          <cx:pt idx="10067">29</cx:pt>
          <cx:pt idx="10068">29</cx:pt>
          <cx:pt idx="10069">29</cx:pt>
          <cx:pt idx="10070">29</cx:pt>
          <cx:pt idx="10071">29</cx:pt>
          <cx:pt idx="10072">29</cx:pt>
          <cx:pt idx="10073">29</cx:pt>
          <cx:pt idx="10074">29</cx:pt>
          <cx:pt idx="10075">29</cx:pt>
          <cx:pt idx="10076">29</cx:pt>
          <cx:pt idx="10077">29</cx:pt>
          <cx:pt idx="10078">29</cx:pt>
          <cx:pt idx="10079">29</cx:pt>
          <cx:pt idx="10080">29</cx:pt>
          <cx:pt idx="10081">29</cx:pt>
          <cx:pt idx="10082">29</cx:pt>
          <cx:pt idx="10083">29</cx:pt>
          <cx:pt idx="10084">29</cx:pt>
          <cx:pt idx="10085">29</cx:pt>
          <cx:pt idx="10086">29</cx:pt>
          <cx:pt idx="10087">29</cx:pt>
          <cx:pt idx="10088">29</cx:pt>
          <cx:pt idx="10089">29</cx:pt>
          <cx:pt idx="10090">29</cx:pt>
          <cx:pt idx="10091">29</cx:pt>
          <cx:pt idx="10092">29</cx:pt>
          <cx:pt idx="10093">29</cx:pt>
          <cx:pt idx="10094">29</cx:pt>
          <cx:pt idx="10095">29</cx:pt>
          <cx:pt idx="10096">29</cx:pt>
          <cx:pt idx="10097">29</cx:pt>
          <cx:pt idx="10098">29</cx:pt>
          <cx:pt idx="10099">29</cx:pt>
          <cx:pt idx="10100">29</cx:pt>
          <cx:pt idx="10101">29</cx:pt>
          <cx:pt idx="10102">29</cx:pt>
          <cx:pt idx="10103">29</cx:pt>
          <cx:pt idx="10104">29</cx:pt>
          <cx:pt idx="10105">29</cx:pt>
          <cx:pt idx="10106">29</cx:pt>
          <cx:pt idx="10107">29</cx:pt>
          <cx:pt idx="10108">29</cx:pt>
          <cx:pt idx="10109">29</cx:pt>
          <cx:pt idx="10110">29</cx:pt>
          <cx:pt idx="10111">29</cx:pt>
          <cx:pt idx="10112">29</cx:pt>
          <cx:pt idx="10113">29</cx:pt>
          <cx:pt idx="10114">29</cx:pt>
          <cx:pt idx="10115">29</cx:pt>
          <cx:pt idx="10116">29</cx:pt>
          <cx:pt idx="10117">29</cx:pt>
          <cx:pt idx="10118">29</cx:pt>
          <cx:pt idx="10119">29</cx:pt>
          <cx:pt idx="10120">29</cx:pt>
          <cx:pt idx="10121">29</cx:pt>
          <cx:pt idx="10122">29</cx:pt>
          <cx:pt idx="10123">29</cx:pt>
          <cx:pt idx="10124">29</cx:pt>
          <cx:pt idx="10125">29</cx:pt>
          <cx:pt idx="10126">29</cx:pt>
          <cx:pt idx="10127">29</cx:pt>
          <cx:pt idx="10128">29</cx:pt>
          <cx:pt idx="10129">29</cx:pt>
          <cx:pt idx="10130">29</cx:pt>
          <cx:pt idx="10131">29</cx:pt>
          <cx:pt idx="10132">29</cx:pt>
          <cx:pt idx="10133">29</cx:pt>
          <cx:pt idx="10134">29</cx:pt>
          <cx:pt idx="10135">29</cx:pt>
          <cx:pt idx="10136">29</cx:pt>
          <cx:pt idx="10137">29</cx:pt>
          <cx:pt idx="10138">29</cx:pt>
          <cx:pt idx="10139">29</cx:pt>
          <cx:pt idx="10140">29</cx:pt>
          <cx:pt idx="10141">29</cx:pt>
          <cx:pt idx="10142">29</cx:pt>
          <cx:pt idx="10143">29</cx:pt>
          <cx:pt idx="10144">29</cx:pt>
          <cx:pt idx="10145">29</cx:pt>
          <cx:pt idx="10146">29</cx:pt>
          <cx:pt idx="10147">29</cx:pt>
          <cx:pt idx="10148">29</cx:pt>
          <cx:pt idx="10149">29</cx:pt>
          <cx:pt idx="10150">29</cx:pt>
          <cx:pt idx="10151">29</cx:pt>
          <cx:pt idx="10152">29</cx:pt>
          <cx:pt idx="10153">29</cx:pt>
          <cx:pt idx="10154">29</cx:pt>
          <cx:pt idx="10155">29</cx:pt>
          <cx:pt idx="10156">29</cx:pt>
          <cx:pt idx="10157">29</cx:pt>
          <cx:pt idx="10158">29</cx:pt>
          <cx:pt idx="10159">29</cx:pt>
          <cx:pt idx="10160">29</cx:pt>
          <cx:pt idx="10161">29</cx:pt>
          <cx:pt idx="10162">29</cx:pt>
          <cx:pt idx="10163">29</cx:pt>
          <cx:pt idx="10164">29</cx:pt>
          <cx:pt idx="10165">29</cx:pt>
          <cx:pt idx="10166">29</cx:pt>
          <cx:pt idx="10167">29</cx:pt>
          <cx:pt idx="10168">29</cx:pt>
          <cx:pt idx="10169">29</cx:pt>
          <cx:pt idx="10170">29</cx:pt>
          <cx:pt idx="10171">29</cx:pt>
          <cx:pt idx="10172">29</cx:pt>
          <cx:pt idx="10173">29</cx:pt>
          <cx:pt idx="10174">29</cx:pt>
          <cx:pt idx="10175">29</cx:pt>
          <cx:pt idx="10176">29</cx:pt>
          <cx:pt idx="10177">29</cx:pt>
          <cx:pt idx="10178">29</cx:pt>
          <cx:pt idx="10179">29</cx:pt>
          <cx:pt idx="10180">29</cx:pt>
          <cx:pt idx="10181">29</cx:pt>
          <cx:pt idx="10182">29</cx:pt>
          <cx:pt idx="10183">29</cx:pt>
          <cx:pt idx="10184">29</cx:pt>
          <cx:pt idx="10185">29</cx:pt>
          <cx:pt idx="10186">29</cx:pt>
          <cx:pt idx="10187">29</cx:pt>
          <cx:pt idx="10188">29</cx:pt>
          <cx:pt idx="10189">29</cx:pt>
          <cx:pt idx="10190">29</cx:pt>
          <cx:pt idx="10191">29</cx:pt>
          <cx:pt idx="10192">29</cx:pt>
          <cx:pt idx="10193">29</cx:pt>
          <cx:pt idx="10194">29</cx:pt>
          <cx:pt idx="10195">29</cx:pt>
          <cx:pt idx="10196">29</cx:pt>
          <cx:pt idx="10197">29</cx:pt>
          <cx:pt idx="10198">29</cx:pt>
          <cx:pt idx="10199">29</cx:pt>
          <cx:pt idx="10200">29</cx:pt>
          <cx:pt idx="10201">29</cx:pt>
          <cx:pt idx="10202">29</cx:pt>
          <cx:pt idx="10203">29</cx:pt>
          <cx:pt idx="10204">29</cx:pt>
          <cx:pt idx="10205">29</cx:pt>
          <cx:pt idx="10206">29</cx:pt>
          <cx:pt idx="10207">29</cx:pt>
          <cx:pt idx="10208">29</cx:pt>
          <cx:pt idx="10209">29</cx:pt>
          <cx:pt idx="10210">29</cx:pt>
          <cx:pt idx="10211">29</cx:pt>
          <cx:pt idx="10212">29</cx:pt>
          <cx:pt idx="10213">29</cx:pt>
          <cx:pt idx="10214">29</cx:pt>
          <cx:pt idx="10215">29</cx:pt>
          <cx:pt idx="10216">29</cx:pt>
          <cx:pt idx="10217">29</cx:pt>
          <cx:pt idx="10218">29</cx:pt>
          <cx:pt idx="10219">29</cx:pt>
          <cx:pt idx="10220">29</cx:pt>
          <cx:pt idx="10221">29</cx:pt>
          <cx:pt idx="10222">29</cx:pt>
          <cx:pt idx="10223">29</cx:pt>
          <cx:pt idx="10224">29</cx:pt>
          <cx:pt idx="10225">29</cx:pt>
          <cx:pt idx="10226">29</cx:pt>
          <cx:pt idx="10227">29</cx:pt>
          <cx:pt idx="10228">29</cx:pt>
          <cx:pt idx="10229">29</cx:pt>
          <cx:pt idx="10230">29</cx:pt>
          <cx:pt idx="10231">29</cx:pt>
          <cx:pt idx="10232">29</cx:pt>
          <cx:pt idx="10233">29</cx:pt>
          <cx:pt idx="10234">29</cx:pt>
          <cx:pt idx="10235">29</cx:pt>
          <cx:pt idx="10236">29</cx:pt>
          <cx:pt idx="10237">29</cx:pt>
          <cx:pt idx="10238">29</cx:pt>
          <cx:pt idx="10239">29</cx:pt>
          <cx:pt idx="10240">29</cx:pt>
          <cx:pt idx="10241">29</cx:pt>
          <cx:pt idx="10242">29</cx:pt>
          <cx:pt idx="10243">29</cx:pt>
          <cx:pt idx="10244">29</cx:pt>
          <cx:pt idx="10245">29</cx:pt>
          <cx:pt idx="10246">29</cx:pt>
          <cx:pt idx="10247">29</cx:pt>
          <cx:pt idx="10248">29</cx:pt>
          <cx:pt idx="10249">29</cx:pt>
          <cx:pt idx="10250">29</cx:pt>
          <cx:pt idx="10251">29</cx:pt>
          <cx:pt idx="10252">29</cx:pt>
          <cx:pt idx="10253">29</cx:pt>
          <cx:pt idx="10254">29</cx:pt>
          <cx:pt idx="10255">29</cx:pt>
          <cx:pt idx="10256">29</cx:pt>
          <cx:pt idx="10257">29</cx:pt>
          <cx:pt idx="10258">29</cx:pt>
          <cx:pt idx="10259">29</cx:pt>
          <cx:pt idx="10260">29</cx:pt>
          <cx:pt idx="10261">29</cx:pt>
          <cx:pt idx="10262">29</cx:pt>
          <cx:pt idx="10263">29</cx:pt>
          <cx:pt idx="10264">29</cx:pt>
          <cx:pt idx="10265">29</cx:pt>
          <cx:pt idx="10266">29</cx:pt>
          <cx:pt idx="10267">29</cx:pt>
          <cx:pt idx="10268">29</cx:pt>
          <cx:pt idx="10269">29</cx:pt>
          <cx:pt idx="10270">29</cx:pt>
          <cx:pt idx="10271">29</cx:pt>
          <cx:pt idx="10272">29</cx:pt>
          <cx:pt idx="10273">29</cx:pt>
          <cx:pt idx="10274">29</cx:pt>
          <cx:pt idx="10275">29</cx:pt>
          <cx:pt idx="10276">29</cx:pt>
          <cx:pt idx="10277">29</cx:pt>
          <cx:pt idx="10278">29</cx:pt>
          <cx:pt idx="10279">29</cx:pt>
          <cx:pt idx="10280">29</cx:pt>
          <cx:pt idx="10281">29</cx:pt>
          <cx:pt idx="10282">29</cx:pt>
          <cx:pt idx="10283">29</cx:pt>
          <cx:pt idx="10284">29</cx:pt>
          <cx:pt idx="10285">29</cx:pt>
          <cx:pt idx="10286">29</cx:pt>
          <cx:pt idx="10287">29</cx:pt>
          <cx:pt idx="10288">29</cx:pt>
          <cx:pt idx="10289">29</cx:pt>
          <cx:pt idx="10290">29</cx:pt>
          <cx:pt idx="10291">29</cx:pt>
          <cx:pt idx="10292">29</cx:pt>
          <cx:pt idx="10293">29</cx:pt>
          <cx:pt idx="10294">29</cx:pt>
          <cx:pt idx="10295">29</cx:pt>
          <cx:pt idx="10296">29</cx:pt>
          <cx:pt idx="10297">29</cx:pt>
          <cx:pt idx="10298">29</cx:pt>
          <cx:pt idx="10299">29</cx:pt>
          <cx:pt idx="10300">29</cx:pt>
          <cx:pt idx="10301">29</cx:pt>
          <cx:pt idx="10302">29</cx:pt>
          <cx:pt idx="10303">29</cx:pt>
          <cx:pt idx="10304">29</cx:pt>
          <cx:pt idx="10305">29</cx:pt>
          <cx:pt idx="10306">29</cx:pt>
          <cx:pt idx="10307">29</cx:pt>
          <cx:pt idx="10308">29</cx:pt>
          <cx:pt idx="10309">29</cx:pt>
          <cx:pt idx="10310">29</cx:pt>
          <cx:pt idx="10311">29</cx:pt>
          <cx:pt idx="10312">29</cx:pt>
          <cx:pt idx="10313">29</cx:pt>
          <cx:pt idx="10314">29</cx:pt>
          <cx:pt idx="10315">29</cx:pt>
          <cx:pt idx="10316">29</cx:pt>
          <cx:pt idx="10317">29</cx:pt>
          <cx:pt idx="10318">29</cx:pt>
          <cx:pt idx="10319">29</cx:pt>
          <cx:pt idx="10320">29</cx:pt>
          <cx:pt idx="10321">29</cx:pt>
          <cx:pt idx="10322">29</cx:pt>
          <cx:pt idx="10323">29</cx:pt>
          <cx:pt idx="10324">29</cx:pt>
          <cx:pt idx="10325">29</cx:pt>
          <cx:pt idx="10326">29</cx:pt>
          <cx:pt idx="10327">29</cx:pt>
          <cx:pt idx="10328">29</cx:pt>
          <cx:pt idx="10329">29</cx:pt>
          <cx:pt idx="10330">29</cx:pt>
          <cx:pt idx="10331">29</cx:pt>
          <cx:pt idx="10332">29</cx:pt>
          <cx:pt idx="10333">29</cx:pt>
          <cx:pt idx="10334">29</cx:pt>
          <cx:pt idx="10335">29</cx:pt>
          <cx:pt idx="10336">29</cx:pt>
          <cx:pt idx="10337">29</cx:pt>
          <cx:pt idx="10338">29</cx:pt>
          <cx:pt idx="10339">29</cx:pt>
          <cx:pt idx="10340">29</cx:pt>
          <cx:pt idx="10341">29</cx:pt>
          <cx:pt idx="10342">29</cx:pt>
          <cx:pt idx="10343">29</cx:pt>
          <cx:pt idx="10344">29</cx:pt>
          <cx:pt idx="10345">29</cx:pt>
          <cx:pt idx="10346">29</cx:pt>
          <cx:pt idx="10347">29</cx:pt>
          <cx:pt idx="10348">29</cx:pt>
          <cx:pt idx="10349">29</cx:pt>
          <cx:pt idx="10350">29</cx:pt>
          <cx:pt idx="10351">29</cx:pt>
          <cx:pt idx="10352">29</cx:pt>
          <cx:pt idx="10353">29</cx:pt>
          <cx:pt idx="10354">29</cx:pt>
          <cx:pt idx="10355">29</cx:pt>
          <cx:pt idx="10356">29</cx:pt>
          <cx:pt idx="10357">29</cx:pt>
          <cx:pt idx="10358">29</cx:pt>
          <cx:pt idx="10359">29</cx:pt>
          <cx:pt idx="10360">29</cx:pt>
          <cx:pt idx="10361">29</cx:pt>
          <cx:pt idx="10362">29</cx:pt>
          <cx:pt idx="10363">29</cx:pt>
          <cx:pt idx="10364">29</cx:pt>
          <cx:pt idx="10365">29</cx:pt>
          <cx:pt idx="10366">29</cx:pt>
          <cx:pt idx="10367">29</cx:pt>
          <cx:pt idx="10368">29</cx:pt>
          <cx:pt idx="10369">29</cx:pt>
          <cx:pt idx="10370">29</cx:pt>
          <cx:pt idx="10371">29</cx:pt>
          <cx:pt idx="10372">29</cx:pt>
          <cx:pt idx="10373">29</cx:pt>
          <cx:pt idx="10374">29</cx:pt>
          <cx:pt idx="10375">29</cx:pt>
          <cx:pt idx="10376">29</cx:pt>
          <cx:pt idx="10377">29</cx:pt>
          <cx:pt idx="10378">29</cx:pt>
          <cx:pt idx="10379">29</cx:pt>
          <cx:pt idx="10380">29</cx:pt>
          <cx:pt idx="10381">29</cx:pt>
          <cx:pt idx="10382">29</cx:pt>
          <cx:pt idx="10383">29</cx:pt>
          <cx:pt idx="10384">29</cx:pt>
          <cx:pt idx="10385">29</cx:pt>
          <cx:pt idx="10386">29</cx:pt>
          <cx:pt idx="10387">29</cx:pt>
          <cx:pt idx="10388">29</cx:pt>
          <cx:pt idx="10389">29</cx:pt>
          <cx:pt idx="10390">29</cx:pt>
          <cx:pt idx="10391">29</cx:pt>
          <cx:pt idx="10392">29</cx:pt>
          <cx:pt idx="10393">29</cx:pt>
          <cx:pt idx="10394">29</cx:pt>
          <cx:pt idx="10395">29</cx:pt>
          <cx:pt idx="10396">29</cx:pt>
          <cx:pt idx="10397">29</cx:pt>
          <cx:pt idx="10398">29</cx:pt>
          <cx:pt idx="10399">29</cx:pt>
          <cx:pt idx="10400">29</cx:pt>
          <cx:pt idx="10401">29</cx:pt>
          <cx:pt idx="10402">29</cx:pt>
          <cx:pt idx="10403">29</cx:pt>
          <cx:pt idx="10404">29</cx:pt>
          <cx:pt idx="10405">29</cx:pt>
          <cx:pt idx="10406">29</cx:pt>
          <cx:pt idx="10407">29</cx:pt>
          <cx:pt idx="10408">29</cx:pt>
          <cx:pt idx="10409">29</cx:pt>
          <cx:pt idx="10410">29</cx:pt>
          <cx:pt idx="10411">29</cx:pt>
          <cx:pt idx="10412">29</cx:pt>
          <cx:pt idx="10413">29</cx:pt>
          <cx:pt idx="10414">29</cx:pt>
          <cx:pt idx="10415">29</cx:pt>
          <cx:pt idx="10416">29</cx:pt>
          <cx:pt idx="10417">29</cx:pt>
          <cx:pt idx="10418">29</cx:pt>
          <cx:pt idx="10419">29</cx:pt>
          <cx:pt idx="10420">29</cx:pt>
          <cx:pt idx="10421">29</cx:pt>
          <cx:pt idx="10422">29</cx:pt>
          <cx:pt idx="10423">29</cx:pt>
          <cx:pt idx="10424">29</cx:pt>
          <cx:pt idx="10425">29</cx:pt>
          <cx:pt idx="10426">29</cx:pt>
          <cx:pt idx="10427">29</cx:pt>
          <cx:pt idx="10428">29</cx:pt>
          <cx:pt idx="10429">29</cx:pt>
          <cx:pt idx="10430">29</cx:pt>
          <cx:pt idx="10431">29</cx:pt>
          <cx:pt idx="10432">29</cx:pt>
          <cx:pt idx="10433">29</cx:pt>
          <cx:pt idx="10434">29</cx:pt>
          <cx:pt idx="10435">29</cx:pt>
          <cx:pt idx="10436">29</cx:pt>
          <cx:pt idx="10437">29</cx:pt>
          <cx:pt idx="10438">29</cx:pt>
          <cx:pt idx="10439">29</cx:pt>
          <cx:pt idx="10440">29</cx:pt>
          <cx:pt idx="10441">29</cx:pt>
          <cx:pt idx="10442">29</cx:pt>
          <cx:pt idx="10443">29</cx:pt>
          <cx:pt idx="10444">29</cx:pt>
          <cx:pt idx="10445">29</cx:pt>
          <cx:pt idx="10446">29</cx:pt>
          <cx:pt idx="10447">29</cx:pt>
          <cx:pt idx="10448">29</cx:pt>
          <cx:pt idx="10449">29</cx:pt>
          <cx:pt idx="10450">29</cx:pt>
          <cx:pt idx="10451">29</cx:pt>
          <cx:pt idx="10452">29</cx:pt>
          <cx:pt idx="10453">29</cx:pt>
          <cx:pt idx="10454">29</cx:pt>
          <cx:pt idx="10455">29</cx:pt>
          <cx:pt idx="10456">29</cx:pt>
          <cx:pt idx="10457">29</cx:pt>
          <cx:pt idx="10458">29</cx:pt>
          <cx:pt idx="10459">29</cx:pt>
          <cx:pt idx="10460">29</cx:pt>
          <cx:pt idx="10461">29</cx:pt>
          <cx:pt idx="10462">29</cx:pt>
          <cx:pt idx="10463">29</cx:pt>
          <cx:pt idx="10464">29</cx:pt>
          <cx:pt idx="10465">29</cx:pt>
          <cx:pt idx="10466">29</cx:pt>
          <cx:pt idx="10467">29</cx:pt>
          <cx:pt idx="10468">29</cx:pt>
          <cx:pt idx="10469">29</cx:pt>
          <cx:pt idx="10470">29</cx:pt>
          <cx:pt idx="10471">29</cx:pt>
          <cx:pt idx="10472">29</cx:pt>
          <cx:pt idx="10473">29</cx:pt>
          <cx:pt idx="10474">29</cx:pt>
          <cx:pt idx="10475">29</cx:pt>
          <cx:pt idx="10476">29</cx:pt>
          <cx:pt idx="10477">29</cx:pt>
          <cx:pt idx="10478">29</cx:pt>
          <cx:pt idx="10479">29</cx:pt>
          <cx:pt idx="10480">29</cx:pt>
          <cx:pt idx="10481">29</cx:pt>
          <cx:pt idx="10482">29</cx:pt>
          <cx:pt idx="10483">29</cx:pt>
          <cx:pt idx="10484">29</cx:pt>
          <cx:pt idx="10485">29</cx:pt>
          <cx:pt idx="10486">29</cx:pt>
          <cx:pt idx="10487">29</cx:pt>
          <cx:pt idx="10488">29</cx:pt>
          <cx:pt idx="10489">29</cx:pt>
          <cx:pt idx="10490">29</cx:pt>
          <cx:pt idx="10491">29</cx:pt>
          <cx:pt idx="10492">29</cx:pt>
          <cx:pt idx="10493">29</cx:pt>
          <cx:pt idx="10494">29</cx:pt>
          <cx:pt idx="10495">29</cx:pt>
          <cx:pt idx="10496">29</cx:pt>
          <cx:pt idx="10497">29</cx:pt>
          <cx:pt idx="10498">29</cx:pt>
          <cx:pt idx="10499">29</cx:pt>
          <cx:pt idx="10500">29</cx:pt>
          <cx:pt idx="10501">29</cx:pt>
          <cx:pt idx="10502">29</cx:pt>
          <cx:pt idx="10503">29</cx:pt>
          <cx:pt idx="10504">29</cx:pt>
          <cx:pt idx="10505">29</cx:pt>
          <cx:pt idx="10506">29</cx:pt>
          <cx:pt idx="10507">29</cx:pt>
          <cx:pt idx="10508">29</cx:pt>
          <cx:pt idx="10509">29</cx:pt>
          <cx:pt idx="10510">29</cx:pt>
          <cx:pt idx="10511">29</cx:pt>
          <cx:pt idx="10512">3</cx:pt>
          <cx:pt idx="10513">3</cx:pt>
          <cx:pt idx="10514">3</cx:pt>
          <cx:pt idx="10515">3</cx:pt>
          <cx:pt idx="10516">3</cx:pt>
          <cx:pt idx="10517">3</cx:pt>
          <cx:pt idx="10518">3</cx:pt>
          <cx:pt idx="10519">3</cx:pt>
          <cx:pt idx="10520">3</cx:pt>
          <cx:pt idx="10521">3</cx:pt>
          <cx:pt idx="10522">3</cx:pt>
          <cx:pt idx="10523">3</cx:pt>
          <cx:pt idx="10524">3</cx:pt>
          <cx:pt idx="10525">3</cx:pt>
          <cx:pt idx="10526">3</cx:pt>
          <cx:pt idx="10527">3</cx:pt>
          <cx:pt idx="10528">3</cx:pt>
          <cx:pt idx="10529">3</cx:pt>
          <cx:pt idx="10530">3</cx:pt>
          <cx:pt idx="10531">3</cx:pt>
          <cx:pt idx="10532">3</cx:pt>
          <cx:pt idx="10533">3</cx:pt>
          <cx:pt idx="10534">3</cx:pt>
          <cx:pt idx="10535">3</cx:pt>
          <cx:pt idx="10536">3</cx:pt>
          <cx:pt idx="10537">3</cx:pt>
          <cx:pt idx="10538">3</cx:pt>
          <cx:pt idx="10539">3</cx:pt>
          <cx:pt idx="10540">3</cx:pt>
          <cx:pt idx="10541">3</cx:pt>
          <cx:pt idx="10542">3</cx:pt>
          <cx:pt idx="10543">3</cx:pt>
          <cx:pt idx="10544">3</cx:pt>
          <cx:pt idx="10545">3</cx:pt>
          <cx:pt idx="10546">3</cx:pt>
          <cx:pt idx="10547">3</cx:pt>
          <cx:pt idx="10548">3</cx:pt>
          <cx:pt idx="10549">3</cx:pt>
          <cx:pt idx="10550">3</cx:pt>
          <cx:pt idx="10551">3</cx:pt>
          <cx:pt idx="10552">3</cx:pt>
          <cx:pt idx="10553">3</cx:pt>
          <cx:pt idx="10554">3</cx:pt>
          <cx:pt idx="10555">3</cx:pt>
          <cx:pt idx="10556">3</cx:pt>
          <cx:pt idx="10557">3</cx:pt>
          <cx:pt idx="10558">3</cx:pt>
          <cx:pt idx="10559">3</cx:pt>
          <cx:pt idx="10560">3</cx:pt>
          <cx:pt idx="10561">3</cx:pt>
          <cx:pt idx="10562">3</cx:pt>
          <cx:pt idx="10563">3</cx:pt>
          <cx:pt idx="10564">3</cx:pt>
          <cx:pt idx="10565">3</cx:pt>
          <cx:pt idx="10566">3</cx:pt>
          <cx:pt idx="10567">3</cx:pt>
          <cx:pt idx="10568">3</cx:pt>
          <cx:pt idx="10569">3</cx:pt>
          <cx:pt idx="10570">3</cx:pt>
          <cx:pt idx="10571">3</cx:pt>
          <cx:pt idx="10572">3</cx:pt>
          <cx:pt idx="10573">3</cx:pt>
          <cx:pt idx="10574">3</cx:pt>
          <cx:pt idx="10575">3</cx:pt>
          <cx:pt idx="10576">3</cx:pt>
          <cx:pt idx="10577">3</cx:pt>
          <cx:pt idx="10578">3</cx:pt>
          <cx:pt idx="10579">3</cx:pt>
          <cx:pt idx="10580">3</cx:pt>
          <cx:pt idx="10581">3</cx:pt>
          <cx:pt idx="10582">3</cx:pt>
          <cx:pt idx="10583">3</cx:pt>
          <cx:pt idx="10584">3</cx:pt>
          <cx:pt idx="10585">3</cx:pt>
          <cx:pt idx="10586">3</cx:pt>
          <cx:pt idx="10587">3</cx:pt>
          <cx:pt idx="10588">3</cx:pt>
          <cx:pt idx="10589">3</cx:pt>
          <cx:pt idx="10590">3</cx:pt>
          <cx:pt idx="10591">3</cx:pt>
          <cx:pt idx="10592">3</cx:pt>
          <cx:pt idx="10593">3</cx:pt>
          <cx:pt idx="10594">3</cx:pt>
          <cx:pt idx="10595">3</cx:pt>
          <cx:pt idx="10596">3</cx:pt>
          <cx:pt idx="10597">3</cx:pt>
          <cx:pt idx="10598">3</cx:pt>
          <cx:pt idx="10599">3</cx:pt>
          <cx:pt idx="10600">3</cx:pt>
          <cx:pt idx="10601">3</cx:pt>
          <cx:pt idx="10602">3</cx:pt>
          <cx:pt idx="10603">3</cx:pt>
          <cx:pt idx="10604">3</cx:pt>
          <cx:pt idx="10605">3</cx:pt>
          <cx:pt idx="10606">3</cx:pt>
          <cx:pt idx="10607">3</cx:pt>
          <cx:pt idx="10608">3</cx:pt>
          <cx:pt idx="10609">3</cx:pt>
          <cx:pt idx="10610">3</cx:pt>
          <cx:pt idx="10611">3</cx:pt>
          <cx:pt idx="10612">3</cx:pt>
          <cx:pt idx="10613">3</cx:pt>
          <cx:pt idx="10614">3</cx:pt>
          <cx:pt idx="10615">3</cx:pt>
          <cx:pt idx="10616">3</cx:pt>
          <cx:pt idx="10617">3</cx:pt>
          <cx:pt idx="10618">3</cx:pt>
          <cx:pt idx="10619">3</cx:pt>
          <cx:pt idx="10620">3</cx:pt>
          <cx:pt idx="10621">3</cx:pt>
          <cx:pt idx="10622">3</cx:pt>
          <cx:pt idx="10623">3</cx:pt>
          <cx:pt idx="10624">3</cx:pt>
          <cx:pt idx="10625">3</cx:pt>
          <cx:pt idx="10626">3</cx:pt>
          <cx:pt idx="10627">3</cx:pt>
          <cx:pt idx="10628">3</cx:pt>
          <cx:pt idx="10629">3</cx:pt>
          <cx:pt idx="10630">3</cx:pt>
          <cx:pt idx="10631">3</cx:pt>
          <cx:pt idx="10632">3</cx:pt>
          <cx:pt idx="10633">3</cx:pt>
          <cx:pt idx="10634">3</cx:pt>
          <cx:pt idx="10635">3</cx:pt>
          <cx:pt idx="10636">3</cx:pt>
          <cx:pt idx="10637">3</cx:pt>
          <cx:pt idx="10638">3</cx:pt>
          <cx:pt idx="10639">3</cx:pt>
          <cx:pt idx="10640">3</cx:pt>
          <cx:pt idx="10641">3</cx:pt>
          <cx:pt idx="10642">3</cx:pt>
          <cx:pt idx="10643">3</cx:pt>
          <cx:pt idx="10644">3</cx:pt>
          <cx:pt idx="10645">3</cx:pt>
          <cx:pt idx="10646">3</cx:pt>
          <cx:pt idx="10647">3</cx:pt>
          <cx:pt idx="10648">3</cx:pt>
          <cx:pt idx="10649">3</cx:pt>
          <cx:pt idx="10650">3</cx:pt>
          <cx:pt idx="10651">3</cx:pt>
          <cx:pt idx="10652">3</cx:pt>
          <cx:pt idx="10653">3</cx:pt>
          <cx:pt idx="10654">3</cx:pt>
          <cx:pt idx="10655">3</cx:pt>
          <cx:pt idx="10656">3</cx:pt>
          <cx:pt idx="10657">3</cx:pt>
          <cx:pt idx="10658">3</cx:pt>
          <cx:pt idx="10659">3</cx:pt>
          <cx:pt idx="10660">3</cx:pt>
          <cx:pt idx="10661">3</cx:pt>
          <cx:pt idx="10662">3</cx:pt>
          <cx:pt idx="10663">3</cx:pt>
          <cx:pt idx="10664">3</cx:pt>
          <cx:pt idx="10665">3</cx:pt>
          <cx:pt idx="10666">3</cx:pt>
          <cx:pt idx="10667">3</cx:pt>
          <cx:pt idx="10668">3</cx:pt>
          <cx:pt idx="10669">3</cx:pt>
          <cx:pt idx="10670">3</cx:pt>
          <cx:pt idx="10671">3</cx:pt>
          <cx:pt idx="10672">3</cx:pt>
          <cx:pt idx="10673">3</cx:pt>
          <cx:pt idx="10674">3</cx:pt>
          <cx:pt idx="10675">3</cx:pt>
          <cx:pt idx="10676">3</cx:pt>
          <cx:pt idx="10677">3</cx:pt>
          <cx:pt idx="10678">3</cx:pt>
          <cx:pt idx="10679">3</cx:pt>
          <cx:pt idx="10680">3</cx:pt>
          <cx:pt idx="10681">3</cx:pt>
          <cx:pt idx="10682">3</cx:pt>
          <cx:pt idx="10683">3</cx:pt>
          <cx:pt idx="10684">3</cx:pt>
          <cx:pt idx="10685">3</cx:pt>
          <cx:pt idx="10686">3</cx:pt>
          <cx:pt idx="10687">3</cx:pt>
          <cx:pt idx="10688">3</cx:pt>
          <cx:pt idx="10689">3</cx:pt>
          <cx:pt idx="10690">3</cx:pt>
          <cx:pt idx="10691">3</cx:pt>
          <cx:pt idx="10692">3</cx:pt>
          <cx:pt idx="10693">3</cx:pt>
          <cx:pt idx="10694">3</cx:pt>
          <cx:pt idx="10695">3</cx:pt>
          <cx:pt idx="10696">3</cx:pt>
          <cx:pt idx="10697">3</cx:pt>
          <cx:pt idx="10698">3</cx:pt>
          <cx:pt idx="10699">3</cx:pt>
          <cx:pt idx="10700">3</cx:pt>
          <cx:pt idx="10701">3</cx:pt>
          <cx:pt idx="10702">3</cx:pt>
          <cx:pt idx="10703">3</cx:pt>
          <cx:pt idx="10704">3</cx:pt>
          <cx:pt idx="10705">3</cx:pt>
          <cx:pt idx="10706">3</cx:pt>
          <cx:pt idx="10707">3</cx:pt>
          <cx:pt idx="10708">3</cx:pt>
          <cx:pt idx="10709">3</cx:pt>
          <cx:pt idx="10710">3</cx:pt>
          <cx:pt idx="10711">3</cx:pt>
          <cx:pt idx="10712">3</cx:pt>
          <cx:pt idx="10713">3</cx:pt>
          <cx:pt idx="10714">3</cx:pt>
          <cx:pt idx="10715">3</cx:pt>
          <cx:pt idx="10716">3</cx:pt>
          <cx:pt idx="10717">3</cx:pt>
          <cx:pt idx="10718">3</cx:pt>
          <cx:pt idx="10719">3</cx:pt>
          <cx:pt idx="10720">3</cx:pt>
          <cx:pt idx="10721">3</cx:pt>
          <cx:pt idx="10722">3</cx:pt>
          <cx:pt idx="10723">3</cx:pt>
          <cx:pt idx="10724">3</cx:pt>
          <cx:pt idx="10725">3</cx:pt>
          <cx:pt idx="10726">3</cx:pt>
          <cx:pt idx="10727">3</cx:pt>
          <cx:pt idx="10728">3</cx:pt>
          <cx:pt idx="10729">3</cx:pt>
          <cx:pt idx="10730">3</cx:pt>
          <cx:pt idx="10731">3</cx:pt>
          <cx:pt idx="10732">3</cx:pt>
          <cx:pt idx="10733">3</cx:pt>
          <cx:pt idx="10734">3</cx:pt>
          <cx:pt idx="10735">3</cx:pt>
          <cx:pt idx="10736">3</cx:pt>
          <cx:pt idx="10737">3</cx:pt>
          <cx:pt idx="10738">3</cx:pt>
          <cx:pt idx="10739">3</cx:pt>
          <cx:pt idx="10740">3</cx:pt>
          <cx:pt idx="10741">3</cx:pt>
          <cx:pt idx="10742">3</cx:pt>
          <cx:pt idx="10743">3</cx:pt>
          <cx:pt idx="10744">3</cx:pt>
          <cx:pt idx="10745">3</cx:pt>
          <cx:pt idx="10746">3</cx:pt>
          <cx:pt idx="10747">3</cx:pt>
          <cx:pt idx="10748">3</cx:pt>
          <cx:pt idx="10749">3</cx:pt>
          <cx:pt idx="10750">3</cx:pt>
          <cx:pt idx="10751">3</cx:pt>
          <cx:pt idx="10752">3</cx:pt>
          <cx:pt idx="10753">3</cx:pt>
          <cx:pt idx="10754">3</cx:pt>
          <cx:pt idx="10755">3</cx:pt>
          <cx:pt idx="10756">3</cx:pt>
          <cx:pt idx="10757">3</cx:pt>
          <cx:pt idx="10758">3</cx:pt>
          <cx:pt idx="10759">3</cx:pt>
          <cx:pt idx="10760">3</cx:pt>
          <cx:pt idx="10761">3</cx:pt>
          <cx:pt idx="10762">3</cx:pt>
          <cx:pt idx="10763">3</cx:pt>
          <cx:pt idx="10764">3</cx:pt>
          <cx:pt idx="10765">3</cx:pt>
          <cx:pt idx="10766">3</cx:pt>
          <cx:pt idx="10767">3</cx:pt>
          <cx:pt idx="10768">3</cx:pt>
          <cx:pt idx="10769">3</cx:pt>
          <cx:pt idx="10770">3</cx:pt>
          <cx:pt idx="10771">3</cx:pt>
          <cx:pt idx="10772">3</cx:pt>
          <cx:pt idx="10773">3</cx:pt>
          <cx:pt idx="10774">3</cx:pt>
          <cx:pt idx="10775">3</cx:pt>
          <cx:pt idx="10776">3</cx:pt>
          <cx:pt idx="10777">3</cx:pt>
          <cx:pt idx="10778">3</cx:pt>
          <cx:pt idx="10779">3</cx:pt>
          <cx:pt idx="10780">3</cx:pt>
          <cx:pt idx="10781">3</cx:pt>
          <cx:pt idx="10782">3</cx:pt>
          <cx:pt idx="10783">3</cx:pt>
          <cx:pt idx="10784">3</cx:pt>
          <cx:pt idx="10785">3</cx:pt>
          <cx:pt idx="10786">3</cx:pt>
          <cx:pt idx="10787">3</cx:pt>
          <cx:pt idx="10788">3</cx:pt>
          <cx:pt idx="10789">3</cx:pt>
          <cx:pt idx="10790">3</cx:pt>
          <cx:pt idx="10791">3</cx:pt>
          <cx:pt idx="10792">3</cx:pt>
          <cx:pt idx="10793">3</cx:pt>
          <cx:pt idx="10794">3</cx:pt>
          <cx:pt idx="10795">3</cx:pt>
          <cx:pt idx="10796">3</cx:pt>
          <cx:pt idx="10797">3</cx:pt>
          <cx:pt idx="10798">3</cx:pt>
          <cx:pt idx="10799">3</cx:pt>
          <cx:pt idx="10800">3</cx:pt>
          <cx:pt idx="10801">30</cx:pt>
          <cx:pt idx="10802">30</cx:pt>
          <cx:pt idx="10803">30</cx:pt>
          <cx:pt idx="10804">30</cx:pt>
          <cx:pt idx="10805">30</cx:pt>
          <cx:pt idx="10806">30</cx:pt>
          <cx:pt idx="10807">30</cx:pt>
          <cx:pt idx="10808">30</cx:pt>
          <cx:pt idx="10809">30</cx:pt>
          <cx:pt idx="10810">30</cx:pt>
          <cx:pt idx="10811">30</cx:pt>
          <cx:pt idx="10812">30</cx:pt>
          <cx:pt idx="10813">30</cx:pt>
          <cx:pt idx="10814">30</cx:pt>
          <cx:pt idx="10815">30</cx:pt>
          <cx:pt idx="10816">30</cx:pt>
          <cx:pt idx="10817">30</cx:pt>
          <cx:pt idx="10818">30</cx:pt>
          <cx:pt idx="10819">30</cx:pt>
          <cx:pt idx="10820">30</cx:pt>
          <cx:pt idx="10821">30</cx:pt>
          <cx:pt idx="10822">30</cx:pt>
          <cx:pt idx="10823">30</cx:pt>
          <cx:pt idx="10824">30</cx:pt>
          <cx:pt idx="10825">30</cx:pt>
          <cx:pt idx="10826">30</cx:pt>
          <cx:pt idx="10827">30</cx:pt>
          <cx:pt idx="10828">30</cx:pt>
          <cx:pt idx="10829">30</cx:pt>
          <cx:pt idx="10830">30</cx:pt>
          <cx:pt idx="10831">30</cx:pt>
          <cx:pt idx="10832">30</cx:pt>
          <cx:pt idx="10833">30</cx:pt>
          <cx:pt idx="10834">30</cx:pt>
          <cx:pt idx="10835">30</cx:pt>
          <cx:pt idx="10836">30</cx:pt>
          <cx:pt idx="10837">30</cx:pt>
          <cx:pt idx="10838">30</cx:pt>
          <cx:pt idx="10839">30</cx:pt>
          <cx:pt idx="10840">30</cx:pt>
          <cx:pt idx="10841">30</cx:pt>
          <cx:pt idx="10842">30</cx:pt>
          <cx:pt idx="10843">30</cx:pt>
          <cx:pt idx="10844">30</cx:pt>
          <cx:pt idx="10845">30</cx:pt>
          <cx:pt idx="10846">30</cx:pt>
          <cx:pt idx="10847">30</cx:pt>
          <cx:pt idx="10848">30</cx:pt>
          <cx:pt idx="10849">30</cx:pt>
          <cx:pt idx="10850">30</cx:pt>
          <cx:pt idx="10851">30</cx:pt>
          <cx:pt idx="10852">30</cx:pt>
          <cx:pt idx="10853">30</cx:pt>
          <cx:pt idx="10854">30</cx:pt>
          <cx:pt idx="10855">30</cx:pt>
          <cx:pt idx="10856">30</cx:pt>
          <cx:pt idx="10857">30</cx:pt>
          <cx:pt idx="10858">30</cx:pt>
          <cx:pt idx="10859">30</cx:pt>
          <cx:pt idx="10860">30</cx:pt>
          <cx:pt idx="10861">30</cx:pt>
          <cx:pt idx="10862">30</cx:pt>
          <cx:pt idx="10863">30</cx:pt>
          <cx:pt idx="10864">30</cx:pt>
          <cx:pt idx="10865">30</cx:pt>
          <cx:pt idx="10866">30</cx:pt>
          <cx:pt idx="10867">30</cx:pt>
          <cx:pt idx="10868">30</cx:pt>
          <cx:pt idx="10869">30</cx:pt>
          <cx:pt idx="10870">30</cx:pt>
          <cx:pt idx="10871">30</cx:pt>
          <cx:pt idx="10872">30</cx:pt>
          <cx:pt idx="10873">30</cx:pt>
          <cx:pt idx="10874">30</cx:pt>
          <cx:pt idx="10875">30</cx:pt>
          <cx:pt idx="10876">30</cx:pt>
          <cx:pt idx="10877">30</cx:pt>
          <cx:pt idx="10878">30</cx:pt>
          <cx:pt idx="10879">30</cx:pt>
          <cx:pt idx="10880">30</cx:pt>
          <cx:pt idx="10881">30</cx:pt>
          <cx:pt idx="10882">30</cx:pt>
          <cx:pt idx="10883">30</cx:pt>
          <cx:pt idx="10884">30</cx:pt>
          <cx:pt idx="10885">30</cx:pt>
          <cx:pt idx="10886">30</cx:pt>
          <cx:pt idx="10887">30</cx:pt>
          <cx:pt idx="10888">30</cx:pt>
          <cx:pt idx="10889">30</cx:pt>
          <cx:pt idx="10890">30</cx:pt>
          <cx:pt idx="10891">30</cx:pt>
          <cx:pt idx="10892">30</cx:pt>
          <cx:pt idx="10893">30</cx:pt>
          <cx:pt idx="10894">30</cx:pt>
          <cx:pt idx="10895">30</cx:pt>
          <cx:pt idx="10896">30</cx:pt>
          <cx:pt idx="10897">30</cx:pt>
          <cx:pt idx="10898">30</cx:pt>
          <cx:pt idx="10899">30</cx:pt>
          <cx:pt idx="10900">30</cx:pt>
          <cx:pt idx="10901">30</cx:pt>
          <cx:pt idx="10902">30</cx:pt>
          <cx:pt idx="10903">30</cx:pt>
          <cx:pt idx="10904">30</cx:pt>
          <cx:pt idx="10905">30</cx:pt>
          <cx:pt idx="10906">30</cx:pt>
          <cx:pt idx="10907">30</cx:pt>
          <cx:pt idx="10908">30</cx:pt>
          <cx:pt idx="10909">30</cx:pt>
          <cx:pt idx="10910">30</cx:pt>
          <cx:pt idx="10911">30</cx:pt>
          <cx:pt idx="10912">30</cx:pt>
          <cx:pt idx="10913">30</cx:pt>
          <cx:pt idx="10914">30</cx:pt>
          <cx:pt idx="10915">30</cx:pt>
          <cx:pt idx="10916">30</cx:pt>
          <cx:pt idx="10917">30</cx:pt>
          <cx:pt idx="10918">30</cx:pt>
          <cx:pt idx="10919">30</cx:pt>
          <cx:pt idx="10920">30</cx:pt>
          <cx:pt idx="10921">30</cx:pt>
          <cx:pt idx="10922">30</cx:pt>
          <cx:pt idx="10923">30</cx:pt>
          <cx:pt idx="10924">30</cx:pt>
          <cx:pt idx="10925">30</cx:pt>
          <cx:pt idx="10926">30</cx:pt>
          <cx:pt idx="10927">30</cx:pt>
          <cx:pt idx="10928">30</cx:pt>
          <cx:pt idx="10929">30</cx:pt>
          <cx:pt idx="10930">30</cx:pt>
          <cx:pt idx="10931">30</cx:pt>
          <cx:pt idx="10932">30</cx:pt>
          <cx:pt idx="10933">30</cx:pt>
          <cx:pt idx="10934">30</cx:pt>
          <cx:pt idx="10935">30</cx:pt>
          <cx:pt idx="10936">30</cx:pt>
          <cx:pt idx="10937">30</cx:pt>
          <cx:pt idx="10938">30</cx:pt>
          <cx:pt idx="10939">30</cx:pt>
          <cx:pt idx="10940">30</cx:pt>
          <cx:pt idx="10941">30</cx:pt>
          <cx:pt idx="10942">30</cx:pt>
          <cx:pt idx="10943">30</cx:pt>
          <cx:pt idx="10944">30</cx:pt>
          <cx:pt idx="10945">30</cx:pt>
          <cx:pt idx="10946">30</cx:pt>
          <cx:pt idx="10947">30</cx:pt>
          <cx:pt idx="10948">30</cx:pt>
          <cx:pt idx="10949">30</cx:pt>
          <cx:pt idx="10950">30</cx:pt>
          <cx:pt idx="10951">30</cx:pt>
          <cx:pt idx="10952">30</cx:pt>
          <cx:pt idx="10953">30</cx:pt>
          <cx:pt idx="10954">30</cx:pt>
          <cx:pt idx="10955">30</cx:pt>
          <cx:pt idx="10956">30</cx:pt>
          <cx:pt idx="10957">30</cx:pt>
          <cx:pt idx="10958">30</cx:pt>
          <cx:pt idx="10959">30</cx:pt>
          <cx:pt idx="10960">30</cx:pt>
          <cx:pt idx="10961">30</cx:pt>
          <cx:pt idx="10962">30</cx:pt>
          <cx:pt idx="10963">30</cx:pt>
          <cx:pt idx="10964">30</cx:pt>
          <cx:pt idx="10965">30</cx:pt>
          <cx:pt idx="10966">30</cx:pt>
          <cx:pt idx="10967">30</cx:pt>
          <cx:pt idx="10968">30</cx:pt>
          <cx:pt idx="10969">30</cx:pt>
          <cx:pt idx="10970">30</cx:pt>
          <cx:pt idx="10971">30</cx:pt>
          <cx:pt idx="10972">30</cx:pt>
          <cx:pt idx="10973">30</cx:pt>
          <cx:pt idx="10974">30</cx:pt>
          <cx:pt idx="10975">30</cx:pt>
          <cx:pt idx="10976">30</cx:pt>
          <cx:pt idx="10977">30</cx:pt>
          <cx:pt idx="10978">30</cx:pt>
          <cx:pt idx="10979">30</cx:pt>
          <cx:pt idx="10980">30</cx:pt>
          <cx:pt idx="10981">30</cx:pt>
          <cx:pt idx="10982">30</cx:pt>
          <cx:pt idx="10983">30</cx:pt>
          <cx:pt idx="10984">30</cx:pt>
          <cx:pt idx="10985">30</cx:pt>
          <cx:pt idx="10986">30</cx:pt>
          <cx:pt idx="10987">30</cx:pt>
          <cx:pt idx="10988">30</cx:pt>
          <cx:pt idx="10989">30</cx:pt>
          <cx:pt idx="10990">30</cx:pt>
          <cx:pt idx="10991">30</cx:pt>
          <cx:pt idx="10992">30</cx:pt>
          <cx:pt idx="10993">30</cx:pt>
          <cx:pt idx="10994">30</cx:pt>
          <cx:pt idx="10995">30</cx:pt>
          <cx:pt idx="10996">30</cx:pt>
          <cx:pt idx="10997">30</cx:pt>
          <cx:pt idx="10998">30</cx:pt>
          <cx:pt idx="10999">30</cx:pt>
          <cx:pt idx="11000">30</cx:pt>
          <cx:pt idx="11001">30</cx:pt>
          <cx:pt idx="11002">30</cx:pt>
          <cx:pt idx="11003">30</cx:pt>
          <cx:pt idx="11004">30</cx:pt>
          <cx:pt idx="11005">30</cx:pt>
          <cx:pt idx="11006">30</cx:pt>
          <cx:pt idx="11007">30</cx:pt>
          <cx:pt idx="11008">30</cx:pt>
          <cx:pt idx="11009">30</cx:pt>
          <cx:pt idx="11010">30</cx:pt>
          <cx:pt idx="11011">30</cx:pt>
          <cx:pt idx="11012">30</cx:pt>
          <cx:pt idx="11013">30</cx:pt>
          <cx:pt idx="11014">30</cx:pt>
          <cx:pt idx="11015">30</cx:pt>
          <cx:pt idx="11016">30</cx:pt>
          <cx:pt idx="11017">30</cx:pt>
          <cx:pt idx="11018">30</cx:pt>
          <cx:pt idx="11019">30</cx:pt>
          <cx:pt idx="11020">30</cx:pt>
          <cx:pt idx="11021">30</cx:pt>
          <cx:pt idx="11022">30</cx:pt>
          <cx:pt idx="11023">30</cx:pt>
          <cx:pt idx="11024">30</cx:pt>
          <cx:pt idx="11025">30</cx:pt>
          <cx:pt idx="11026">30</cx:pt>
          <cx:pt idx="11027">30</cx:pt>
          <cx:pt idx="11028">30</cx:pt>
          <cx:pt idx="11029">30</cx:pt>
          <cx:pt idx="11030">30</cx:pt>
          <cx:pt idx="11031">30</cx:pt>
          <cx:pt idx="11032">30</cx:pt>
          <cx:pt idx="11033">30</cx:pt>
          <cx:pt idx="11034">30</cx:pt>
          <cx:pt idx="11035">30</cx:pt>
          <cx:pt idx="11036">30</cx:pt>
          <cx:pt idx="11037">30</cx:pt>
          <cx:pt idx="11038">30</cx:pt>
          <cx:pt idx="11039">30</cx:pt>
          <cx:pt idx="11040">30</cx:pt>
          <cx:pt idx="11041">30</cx:pt>
          <cx:pt idx="11042">30</cx:pt>
          <cx:pt idx="11043">30</cx:pt>
          <cx:pt idx="11044">30</cx:pt>
          <cx:pt idx="11045">30</cx:pt>
          <cx:pt idx="11046">30</cx:pt>
          <cx:pt idx="11047">30</cx:pt>
          <cx:pt idx="11048">30</cx:pt>
          <cx:pt idx="11049">30</cx:pt>
          <cx:pt idx="11050">30</cx:pt>
          <cx:pt idx="11051">30</cx:pt>
          <cx:pt idx="11052">30</cx:pt>
          <cx:pt idx="11053">30</cx:pt>
          <cx:pt idx="11054">30</cx:pt>
          <cx:pt idx="11055">30</cx:pt>
          <cx:pt idx="11056">30</cx:pt>
          <cx:pt idx="11057">30</cx:pt>
          <cx:pt idx="11058">30</cx:pt>
          <cx:pt idx="11059">30</cx:pt>
          <cx:pt idx="11060">30</cx:pt>
          <cx:pt idx="11061">30</cx:pt>
          <cx:pt idx="11062">30</cx:pt>
          <cx:pt idx="11063">30</cx:pt>
          <cx:pt idx="11064">30</cx:pt>
          <cx:pt idx="11065">30</cx:pt>
          <cx:pt idx="11066">30</cx:pt>
          <cx:pt idx="11067">30</cx:pt>
          <cx:pt idx="11068">30</cx:pt>
          <cx:pt idx="11069">30</cx:pt>
          <cx:pt idx="11070">30</cx:pt>
          <cx:pt idx="11071">30</cx:pt>
          <cx:pt idx="11072">30</cx:pt>
          <cx:pt idx="11073">30</cx:pt>
          <cx:pt idx="11074">30</cx:pt>
          <cx:pt idx="11075">30</cx:pt>
          <cx:pt idx="11076">30</cx:pt>
          <cx:pt idx="11077">30</cx:pt>
          <cx:pt idx="11078">30</cx:pt>
          <cx:pt idx="11079">30</cx:pt>
          <cx:pt idx="11080">30</cx:pt>
          <cx:pt idx="11081">30</cx:pt>
          <cx:pt idx="11082">30</cx:pt>
          <cx:pt idx="11083">30</cx:pt>
          <cx:pt idx="11084">30</cx:pt>
          <cx:pt idx="11085">30</cx:pt>
          <cx:pt idx="11086">30</cx:pt>
          <cx:pt idx="11087">30</cx:pt>
          <cx:pt idx="11088">30</cx:pt>
          <cx:pt idx="11089">30</cx:pt>
          <cx:pt idx="11090">30</cx:pt>
          <cx:pt idx="11091">30</cx:pt>
          <cx:pt idx="11092">30</cx:pt>
          <cx:pt idx="11093">30</cx:pt>
          <cx:pt idx="11094">30</cx:pt>
          <cx:pt idx="11095">30</cx:pt>
          <cx:pt idx="11096">30</cx:pt>
          <cx:pt idx="11097">30</cx:pt>
          <cx:pt idx="11098">30</cx:pt>
          <cx:pt idx="11099">30</cx:pt>
          <cx:pt idx="11100">30</cx:pt>
          <cx:pt idx="11101">30</cx:pt>
          <cx:pt idx="11102">30</cx:pt>
          <cx:pt idx="11103">30</cx:pt>
          <cx:pt idx="11104">30</cx:pt>
          <cx:pt idx="11105">30</cx:pt>
          <cx:pt idx="11106">30</cx:pt>
          <cx:pt idx="11107">30</cx:pt>
          <cx:pt idx="11108">30</cx:pt>
          <cx:pt idx="11109">30</cx:pt>
          <cx:pt idx="11110">30</cx:pt>
          <cx:pt idx="11111">30</cx:pt>
          <cx:pt idx="11112">30</cx:pt>
          <cx:pt idx="11113">30</cx:pt>
          <cx:pt idx="11114">30</cx:pt>
          <cx:pt idx="11115">30</cx:pt>
          <cx:pt idx="11116">30</cx:pt>
          <cx:pt idx="11117">30</cx:pt>
          <cx:pt idx="11118">30</cx:pt>
          <cx:pt idx="11119">30</cx:pt>
          <cx:pt idx="11120">30</cx:pt>
          <cx:pt idx="11121">30</cx:pt>
          <cx:pt idx="11122">30</cx:pt>
          <cx:pt idx="11123">30</cx:pt>
          <cx:pt idx="11124">30</cx:pt>
          <cx:pt idx="11125">30</cx:pt>
          <cx:pt idx="11126">30</cx:pt>
          <cx:pt idx="11127">30</cx:pt>
          <cx:pt idx="11128">30</cx:pt>
          <cx:pt idx="11129">30</cx:pt>
          <cx:pt idx="11130">30</cx:pt>
          <cx:pt idx="11131">30</cx:pt>
          <cx:pt idx="11132">30</cx:pt>
          <cx:pt idx="11133">30</cx:pt>
          <cx:pt idx="11134">30</cx:pt>
          <cx:pt idx="11135">30</cx:pt>
          <cx:pt idx="11136">30</cx:pt>
          <cx:pt idx="11137">30</cx:pt>
          <cx:pt idx="11138">30</cx:pt>
          <cx:pt idx="11139">30</cx:pt>
          <cx:pt idx="11140">30</cx:pt>
          <cx:pt idx="11141">30</cx:pt>
          <cx:pt idx="11142">30</cx:pt>
          <cx:pt idx="11143">30</cx:pt>
          <cx:pt idx="11144">30</cx:pt>
          <cx:pt idx="11145">30</cx:pt>
          <cx:pt idx="11146">30</cx:pt>
          <cx:pt idx="11147">30</cx:pt>
          <cx:pt idx="11148">30</cx:pt>
          <cx:pt idx="11149">30</cx:pt>
          <cx:pt idx="11150">30</cx:pt>
          <cx:pt idx="11151">30</cx:pt>
          <cx:pt idx="11152">30</cx:pt>
          <cx:pt idx="11153">30</cx:pt>
          <cx:pt idx="11154">30</cx:pt>
          <cx:pt idx="11155">30</cx:pt>
          <cx:pt idx="11156">30</cx:pt>
          <cx:pt idx="11157">30</cx:pt>
          <cx:pt idx="11158">30</cx:pt>
          <cx:pt idx="11159">30</cx:pt>
          <cx:pt idx="11160">30</cx:pt>
          <cx:pt idx="11161">30</cx:pt>
          <cx:pt idx="11162">30</cx:pt>
          <cx:pt idx="11163">30</cx:pt>
          <cx:pt idx="11164">30</cx:pt>
          <cx:pt idx="11165">30</cx:pt>
          <cx:pt idx="11166">30</cx:pt>
          <cx:pt idx="11167">30</cx:pt>
          <cx:pt idx="11168">30</cx:pt>
          <cx:pt idx="11169">30</cx:pt>
          <cx:pt idx="11170">30</cx:pt>
          <cx:pt idx="11171">30</cx:pt>
          <cx:pt idx="11172">30</cx:pt>
          <cx:pt idx="11173">30</cx:pt>
          <cx:pt idx="11174">30</cx:pt>
          <cx:pt idx="11175">30</cx:pt>
          <cx:pt idx="11176">30</cx:pt>
          <cx:pt idx="11177">30</cx:pt>
          <cx:pt idx="11178">30</cx:pt>
          <cx:pt idx="11179">30</cx:pt>
          <cx:pt idx="11180">30</cx:pt>
          <cx:pt idx="11181">30</cx:pt>
          <cx:pt idx="11182">30</cx:pt>
          <cx:pt idx="11183">30</cx:pt>
          <cx:pt idx="11184">30</cx:pt>
          <cx:pt idx="11185">30</cx:pt>
          <cx:pt idx="11186">30</cx:pt>
          <cx:pt idx="11187">30</cx:pt>
          <cx:pt idx="11188">30</cx:pt>
          <cx:pt idx="11189">30</cx:pt>
          <cx:pt idx="11190">30</cx:pt>
          <cx:pt idx="11191">30</cx:pt>
          <cx:pt idx="11192">30</cx:pt>
          <cx:pt idx="11193">30</cx:pt>
          <cx:pt idx="11194">30</cx:pt>
          <cx:pt idx="11195">30</cx:pt>
          <cx:pt idx="11196">30</cx:pt>
          <cx:pt idx="11197">30</cx:pt>
          <cx:pt idx="11198">30</cx:pt>
          <cx:pt idx="11199">30</cx:pt>
          <cx:pt idx="11200">30</cx:pt>
          <cx:pt idx="11201">30</cx:pt>
          <cx:pt idx="11202">30</cx:pt>
          <cx:pt idx="11203">30</cx:pt>
          <cx:pt idx="11204">30</cx:pt>
          <cx:pt idx="11205">30</cx:pt>
          <cx:pt idx="11206">30</cx:pt>
          <cx:pt idx="11207">30</cx:pt>
          <cx:pt idx="11208">30</cx:pt>
          <cx:pt idx="11209">30</cx:pt>
          <cx:pt idx="11210">30</cx:pt>
          <cx:pt idx="11211">30</cx:pt>
          <cx:pt idx="11212">30</cx:pt>
          <cx:pt idx="11213">30</cx:pt>
          <cx:pt idx="11214">30</cx:pt>
          <cx:pt idx="11215">30</cx:pt>
          <cx:pt idx="11216">30</cx:pt>
          <cx:pt idx="11217">30</cx:pt>
          <cx:pt idx="11218">30</cx:pt>
          <cx:pt idx="11219">30</cx:pt>
          <cx:pt idx="11220">30</cx:pt>
          <cx:pt idx="11221">30</cx:pt>
          <cx:pt idx="11222">30</cx:pt>
          <cx:pt idx="11223">30</cx:pt>
          <cx:pt idx="11224">30</cx:pt>
          <cx:pt idx="11225">30</cx:pt>
          <cx:pt idx="11226">30</cx:pt>
          <cx:pt idx="11227">30</cx:pt>
          <cx:pt idx="11228">30</cx:pt>
          <cx:pt idx="11229">30</cx:pt>
          <cx:pt idx="11230">30</cx:pt>
          <cx:pt idx="11231">30</cx:pt>
          <cx:pt idx="11232">30</cx:pt>
          <cx:pt idx="11233">30</cx:pt>
          <cx:pt idx="11234">30</cx:pt>
          <cx:pt idx="11235">30</cx:pt>
          <cx:pt idx="11236">30</cx:pt>
          <cx:pt idx="11237">30</cx:pt>
          <cx:pt idx="11238">30</cx:pt>
          <cx:pt idx="11239">30</cx:pt>
          <cx:pt idx="11240">30</cx:pt>
          <cx:pt idx="11241">30</cx:pt>
          <cx:pt idx="11242">30</cx:pt>
          <cx:pt idx="11243">30</cx:pt>
          <cx:pt idx="11244">30</cx:pt>
          <cx:pt idx="11245">30</cx:pt>
          <cx:pt idx="11246">30</cx:pt>
          <cx:pt idx="11247">30</cx:pt>
          <cx:pt idx="11248">30</cx:pt>
          <cx:pt idx="11249">30</cx:pt>
          <cx:pt idx="11250">30</cx:pt>
          <cx:pt idx="11251">30</cx:pt>
          <cx:pt idx="11252">30</cx:pt>
          <cx:pt idx="11253">30</cx:pt>
          <cx:pt idx="11254">30</cx:pt>
          <cx:pt idx="11255">30</cx:pt>
          <cx:pt idx="11256">30</cx:pt>
          <cx:pt idx="11257">30</cx:pt>
          <cx:pt idx="11258">30</cx:pt>
          <cx:pt idx="11259">30</cx:pt>
          <cx:pt idx="11260">30</cx:pt>
          <cx:pt idx="11261">30</cx:pt>
          <cx:pt idx="11262">30</cx:pt>
          <cx:pt idx="11263">30</cx:pt>
          <cx:pt idx="11264">30</cx:pt>
          <cx:pt idx="11265">30</cx:pt>
          <cx:pt idx="11266">30</cx:pt>
          <cx:pt idx="11267">30</cx:pt>
          <cx:pt idx="11268">30</cx:pt>
          <cx:pt idx="11269">30</cx:pt>
          <cx:pt idx="11270">30</cx:pt>
          <cx:pt idx="11271">30</cx:pt>
          <cx:pt idx="11272">30</cx:pt>
          <cx:pt idx="11273">30</cx:pt>
          <cx:pt idx="11274">30</cx:pt>
          <cx:pt idx="11275">30</cx:pt>
          <cx:pt idx="11276">30</cx:pt>
          <cx:pt idx="11277">30</cx:pt>
          <cx:pt idx="11278">30</cx:pt>
          <cx:pt idx="11279">30</cx:pt>
          <cx:pt idx="11280">30</cx:pt>
          <cx:pt idx="11281">30</cx:pt>
          <cx:pt idx="11282">30</cx:pt>
          <cx:pt idx="11283">30</cx:pt>
          <cx:pt idx="11284">30</cx:pt>
          <cx:pt idx="11285">30</cx:pt>
          <cx:pt idx="11286">30</cx:pt>
          <cx:pt idx="11287">30</cx:pt>
          <cx:pt idx="11288">30</cx:pt>
          <cx:pt idx="11289">30</cx:pt>
          <cx:pt idx="11290">30</cx:pt>
          <cx:pt idx="11291">30</cx:pt>
          <cx:pt idx="11292">30</cx:pt>
          <cx:pt idx="11293">30</cx:pt>
          <cx:pt idx="11294">30</cx:pt>
          <cx:pt idx="11295">30</cx:pt>
          <cx:pt idx="11296">30</cx:pt>
          <cx:pt idx="11297">30</cx:pt>
          <cx:pt idx="11298">30</cx:pt>
          <cx:pt idx="11299">30</cx:pt>
          <cx:pt idx="11300">30</cx:pt>
          <cx:pt idx="11301">30</cx:pt>
          <cx:pt idx="11302">30</cx:pt>
          <cx:pt idx="11303">30</cx:pt>
          <cx:pt idx="11304">30</cx:pt>
          <cx:pt idx="11305">30</cx:pt>
          <cx:pt idx="11306">30</cx:pt>
          <cx:pt idx="11307">30</cx:pt>
          <cx:pt idx="11308">30</cx:pt>
          <cx:pt idx="11309">30</cx:pt>
          <cx:pt idx="11310">30</cx:pt>
          <cx:pt idx="11311">30</cx:pt>
          <cx:pt idx="11312">30</cx:pt>
          <cx:pt idx="11313">30</cx:pt>
          <cx:pt idx="11314">30</cx:pt>
          <cx:pt idx="11315">30</cx:pt>
          <cx:pt idx="11316">30</cx:pt>
          <cx:pt idx="11317">30</cx:pt>
          <cx:pt idx="11318">30</cx:pt>
          <cx:pt idx="11319">30</cx:pt>
          <cx:pt idx="11320">30</cx:pt>
          <cx:pt idx="11321">30</cx:pt>
          <cx:pt idx="11322">30</cx:pt>
          <cx:pt idx="11323">30</cx:pt>
          <cx:pt idx="11324">30</cx:pt>
          <cx:pt idx="11325">30</cx:pt>
          <cx:pt idx="11326">30</cx:pt>
          <cx:pt idx="11327">30</cx:pt>
          <cx:pt idx="11328">30</cx:pt>
          <cx:pt idx="11329">30</cx:pt>
          <cx:pt idx="11330">30</cx:pt>
          <cx:pt idx="11331">30</cx:pt>
          <cx:pt idx="11332">30</cx:pt>
          <cx:pt idx="11333">30</cx:pt>
          <cx:pt idx="11334">30</cx:pt>
          <cx:pt idx="11335">30</cx:pt>
          <cx:pt idx="11336">30</cx:pt>
          <cx:pt idx="11337">30</cx:pt>
          <cx:pt idx="11338">30</cx:pt>
          <cx:pt idx="11339">30</cx:pt>
          <cx:pt idx="11340">30</cx:pt>
          <cx:pt idx="11341">30</cx:pt>
          <cx:pt idx="11342">30</cx:pt>
          <cx:pt idx="11343">30</cx:pt>
          <cx:pt idx="11344">30</cx:pt>
          <cx:pt idx="11345">30</cx:pt>
          <cx:pt idx="11346">30</cx:pt>
          <cx:pt idx="11347">30</cx:pt>
          <cx:pt idx="11348">30</cx:pt>
          <cx:pt idx="11349">30</cx:pt>
          <cx:pt idx="11350">30</cx:pt>
          <cx:pt idx="11351">30</cx:pt>
          <cx:pt idx="11352">30</cx:pt>
          <cx:pt idx="11353">30</cx:pt>
          <cx:pt idx="11354">30</cx:pt>
          <cx:pt idx="11355">30</cx:pt>
          <cx:pt idx="11356">30</cx:pt>
          <cx:pt idx="11357">30</cx:pt>
          <cx:pt idx="11358">30</cx:pt>
          <cx:pt idx="11359">30</cx:pt>
          <cx:pt idx="11360">30</cx:pt>
          <cx:pt idx="11361">30</cx:pt>
          <cx:pt idx="11362">30</cx:pt>
          <cx:pt idx="11363">30</cx:pt>
          <cx:pt idx="11364">30</cx:pt>
          <cx:pt idx="11365">30</cx:pt>
          <cx:pt idx="11366">30</cx:pt>
          <cx:pt idx="11367">30</cx:pt>
          <cx:pt idx="11368">30</cx:pt>
          <cx:pt idx="11369">30</cx:pt>
          <cx:pt idx="11370">30</cx:pt>
          <cx:pt idx="11371">30</cx:pt>
          <cx:pt idx="11372">30</cx:pt>
          <cx:pt idx="11373">30</cx:pt>
          <cx:pt idx="11374">30</cx:pt>
          <cx:pt idx="11375">30</cx:pt>
          <cx:pt idx="11376">30</cx:pt>
          <cx:pt idx="11377">30</cx:pt>
          <cx:pt idx="11378">30</cx:pt>
          <cx:pt idx="11379">30</cx:pt>
          <cx:pt idx="11380">30</cx:pt>
          <cx:pt idx="11381">30</cx:pt>
          <cx:pt idx="11382">30</cx:pt>
          <cx:pt idx="11383">30</cx:pt>
          <cx:pt idx="11384">30</cx:pt>
          <cx:pt idx="11385">30</cx:pt>
          <cx:pt idx="11386">30</cx:pt>
          <cx:pt idx="11387">30</cx:pt>
          <cx:pt idx="11388">30</cx:pt>
          <cx:pt idx="11389">30</cx:pt>
          <cx:pt idx="11390">30</cx:pt>
          <cx:pt idx="11391">30</cx:pt>
          <cx:pt idx="11392">30</cx:pt>
          <cx:pt idx="11393">30</cx:pt>
          <cx:pt idx="11394">30</cx:pt>
          <cx:pt idx="11395">30</cx:pt>
          <cx:pt idx="11396">30</cx:pt>
          <cx:pt idx="11397">30</cx:pt>
          <cx:pt idx="11398">30</cx:pt>
          <cx:pt idx="11399">30</cx:pt>
          <cx:pt idx="11400">30</cx:pt>
          <cx:pt idx="11401">30</cx:pt>
          <cx:pt idx="11402">30</cx:pt>
          <cx:pt idx="11403">30</cx:pt>
          <cx:pt idx="11404">30</cx:pt>
          <cx:pt idx="11405">30</cx:pt>
          <cx:pt idx="11406">30</cx:pt>
          <cx:pt idx="11407">30</cx:pt>
          <cx:pt idx="11408">30</cx:pt>
          <cx:pt idx="11409">30</cx:pt>
          <cx:pt idx="11410">30</cx:pt>
          <cx:pt idx="11411">30</cx:pt>
          <cx:pt idx="11412">30</cx:pt>
          <cx:pt idx="11413">30</cx:pt>
          <cx:pt idx="11414">30</cx:pt>
          <cx:pt idx="11415">30</cx:pt>
          <cx:pt idx="11416">30</cx:pt>
          <cx:pt idx="11417">30</cx:pt>
          <cx:pt idx="11418">30</cx:pt>
          <cx:pt idx="11419">30</cx:pt>
          <cx:pt idx="11420">30</cx:pt>
          <cx:pt idx="11421">30</cx:pt>
          <cx:pt idx="11422">30</cx:pt>
          <cx:pt idx="11423">30</cx:pt>
          <cx:pt idx="11424">30</cx:pt>
          <cx:pt idx="11425">30</cx:pt>
          <cx:pt idx="11426">30</cx:pt>
          <cx:pt idx="11427">30</cx:pt>
          <cx:pt idx="11428">30</cx:pt>
          <cx:pt idx="11429">30</cx:pt>
          <cx:pt idx="11430">30</cx:pt>
          <cx:pt idx="11431">30</cx:pt>
          <cx:pt idx="11432">30</cx:pt>
          <cx:pt idx="11433">30</cx:pt>
          <cx:pt idx="11434">30</cx:pt>
          <cx:pt idx="11435">30</cx:pt>
          <cx:pt idx="11436">30</cx:pt>
          <cx:pt idx="11437">30</cx:pt>
          <cx:pt idx="11438">30</cx:pt>
          <cx:pt idx="11439">30</cx:pt>
          <cx:pt idx="11440">30</cx:pt>
          <cx:pt idx="11441">30</cx:pt>
          <cx:pt idx="11442">30</cx:pt>
          <cx:pt idx="11443">30</cx:pt>
          <cx:pt idx="11444">30</cx:pt>
          <cx:pt idx="11445">30</cx:pt>
          <cx:pt idx="11446">30</cx:pt>
          <cx:pt idx="11447">30</cx:pt>
          <cx:pt idx="11448">30</cx:pt>
          <cx:pt idx="11449">30</cx:pt>
          <cx:pt idx="11450">30</cx:pt>
          <cx:pt idx="11451">30</cx:pt>
          <cx:pt idx="11452">30</cx:pt>
          <cx:pt idx="11453">30</cx:pt>
          <cx:pt idx="11454">30</cx:pt>
          <cx:pt idx="11455">30</cx:pt>
          <cx:pt idx="11456">30</cx:pt>
          <cx:pt idx="11457">30</cx:pt>
          <cx:pt idx="11458">30</cx:pt>
          <cx:pt idx="11459">30</cx:pt>
          <cx:pt idx="11460">30</cx:pt>
          <cx:pt idx="11461">30</cx:pt>
          <cx:pt idx="11462">30</cx:pt>
          <cx:pt idx="11463">30</cx:pt>
          <cx:pt idx="11464">30</cx:pt>
          <cx:pt idx="11465">30</cx:pt>
          <cx:pt idx="11466">30</cx:pt>
          <cx:pt idx="11467">30</cx:pt>
          <cx:pt idx="11468">30</cx:pt>
          <cx:pt idx="11469">30</cx:pt>
          <cx:pt idx="11470">30</cx:pt>
          <cx:pt idx="11471">30</cx:pt>
          <cx:pt idx="11472">30</cx:pt>
          <cx:pt idx="11473">30</cx:pt>
          <cx:pt idx="11474">30</cx:pt>
          <cx:pt idx="11475">30</cx:pt>
          <cx:pt idx="11476">30</cx:pt>
          <cx:pt idx="11477">30</cx:pt>
          <cx:pt idx="11478">30</cx:pt>
          <cx:pt idx="11479">30</cx:pt>
          <cx:pt idx="11480">30</cx:pt>
          <cx:pt idx="11481">30</cx:pt>
          <cx:pt idx="11482">30</cx:pt>
          <cx:pt idx="11483">30</cx:pt>
          <cx:pt idx="11484">30</cx:pt>
          <cx:pt idx="11485">30</cx:pt>
          <cx:pt idx="11486">30</cx:pt>
          <cx:pt idx="11487">30</cx:pt>
          <cx:pt idx="11488">30</cx:pt>
          <cx:pt idx="11489">30</cx:pt>
          <cx:pt idx="11490">30</cx:pt>
          <cx:pt idx="11491">30</cx:pt>
          <cx:pt idx="11492">30</cx:pt>
          <cx:pt idx="11493">30</cx:pt>
          <cx:pt idx="11494">30</cx:pt>
          <cx:pt idx="11495">30</cx:pt>
          <cx:pt idx="11496">30</cx:pt>
          <cx:pt idx="11497">30</cx:pt>
          <cx:pt idx="11498">30</cx:pt>
          <cx:pt idx="11499">30</cx:pt>
          <cx:pt idx="11500">30</cx:pt>
          <cx:pt idx="11501">30</cx:pt>
          <cx:pt idx="11502">30</cx:pt>
          <cx:pt idx="11503">30</cx:pt>
          <cx:pt idx="11504">30</cx:pt>
          <cx:pt idx="11505">30</cx:pt>
          <cx:pt idx="11506">30</cx:pt>
          <cx:pt idx="11507">30</cx:pt>
          <cx:pt idx="11508">30</cx:pt>
          <cx:pt idx="11509">30</cx:pt>
          <cx:pt idx="11510">30</cx:pt>
          <cx:pt idx="11511">30</cx:pt>
          <cx:pt idx="11512">30</cx:pt>
          <cx:pt idx="11513">30</cx:pt>
          <cx:pt idx="11514">30</cx:pt>
          <cx:pt idx="11515">30</cx:pt>
          <cx:pt idx="11516">30</cx:pt>
          <cx:pt idx="11517">30</cx:pt>
          <cx:pt idx="11518">30</cx:pt>
          <cx:pt idx="11519">30</cx:pt>
          <cx:pt idx="11520">30</cx:pt>
          <cx:pt idx="11521">30</cx:pt>
          <cx:pt idx="11522">30</cx:pt>
          <cx:pt idx="11523">30</cx:pt>
          <cx:pt idx="11524">30</cx:pt>
          <cx:pt idx="11525">31</cx:pt>
          <cx:pt idx="11526">31</cx:pt>
          <cx:pt idx="11527">31</cx:pt>
          <cx:pt idx="11528">31</cx:pt>
          <cx:pt idx="11529">31</cx:pt>
          <cx:pt idx="11530">31</cx:pt>
          <cx:pt idx="11531">31</cx:pt>
          <cx:pt idx="11532">31</cx:pt>
          <cx:pt idx="11533">31</cx:pt>
          <cx:pt idx="11534">31</cx:pt>
          <cx:pt idx="11535">31</cx:pt>
          <cx:pt idx="11536">31</cx:pt>
          <cx:pt idx="11537">31</cx:pt>
          <cx:pt idx="11538">31</cx:pt>
          <cx:pt idx="11539">31</cx:pt>
          <cx:pt idx="11540">31</cx:pt>
          <cx:pt idx="11541">31</cx:pt>
          <cx:pt idx="11542">31</cx:pt>
          <cx:pt idx="11543">31</cx:pt>
          <cx:pt idx="11544">31</cx:pt>
          <cx:pt idx="11545">31</cx:pt>
          <cx:pt idx="11546">31</cx:pt>
          <cx:pt idx="11547">31</cx:pt>
          <cx:pt idx="11548">31</cx:pt>
          <cx:pt idx="11549">31</cx:pt>
          <cx:pt idx="11550">31</cx:pt>
          <cx:pt idx="11551">31</cx:pt>
          <cx:pt idx="11552">31</cx:pt>
          <cx:pt idx="11553">31</cx:pt>
          <cx:pt idx="11554">31</cx:pt>
          <cx:pt idx="11555">31</cx:pt>
          <cx:pt idx="11556">31</cx:pt>
          <cx:pt idx="11557">31</cx:pt>
          <cx:pt idx="11558">31</cx:pt>
          <cx:pt idx="11559">31</cx:pt>
          <cx:pt idx="11560">31</cx:pt>
          <cx:pt idx="11561">31</cx:pt>
          <cx:pt idx="11562">31</cx:pt>
          <cx:pt idx="11563">31</cx:pt>
          <cx:pt idx="11564">31</cx:pt>
          <cx:pt idx="11565">31</cx:pt>
          <cx:pt idx="11566">31</cx:pt>
          <cx:pt idx="11567">31</cx:pt>
          <cx:pt idx="11568">31</cx:pt>
          <cx:pt idx="11569">31</cx:pt>
          <cx:pt idx="11570">31</cx:pt>
          <cx:pt idx="11571">31</cx:pt>
          <cx:pt idx="11572">31</cx:pt>
          <cx:pt idx="11573">31</cx:pt>
          <cx:pt idx="11574">31</cx:pt>
          <cx:pt idx="11575">31</cx:pt>
          <cx:pt idx="11576">31</cx:pt>
          <cx:pt idx="11577">31</cx:pt>
          <cx:pt idx="11578">31</cx:pt>
          <cx:pt idx="11579">31</cx:pt>
          <cx:pt idx="11580">31</cx:pt>
          <cx:pt idx="11581">31</cx:pt>
          <cx:pt idx="11582">31</cx:pt>
          <cx:pt idx="11583">31</cx:pt>
          <cx:pt idx="11584">31</cx:pt>
          <cx:pt idx="11585">31</cx:pt>
          <cx:pt idx="11586">31</cx:pt>
          <cx:pt idx="11587">31</cx:pt>
          <cx:pt idx="11588">31</cx:pt>
          <cx:pt idx="11589">31</cx:pt>
          <cx:pt idx="11590">31</cx:pt>
          <cx:pt idx="11591">31</cx:pt>
          <cx:pt idx="11592">31</cx:pt>
          <cx:pt idx="11593">31</cx:pt>
          <cx:pt idx="11594">31</cx:pt>
          <cx:pt idx="11595">31</cx:pt>
          <cx:pt idx="11596">31</cx:pt>
          <cx:pt idx="11597">31</cx:pt>
          <cx:pt idx="11598">31</cx:pt>
          <cx:pt idx="11599">31</cx:pt>
          <cx:pt idx="11600">31</cx:pt>
          <cx:pt idx="11601">31</cx:pt>
          <cx:pt idx="11602">31</cx:pt>
          <cx:pt idx="11603">31</cx:pt>
          <cx:pt idx="11604">31</cx:pt>
          <cx:pt idx="11605">31</cx:pt>
          <cx:pt idx="11606">31</cx:pt>
          <cx:pt idx="11607">31</cx:pt>
          <cx:pt idx="11608">31</cx:pt>
          <cx:pt idx="11609">31</cx:pt>
          <cx:pt idx="11610">31</cx:pt>
          <cx:pt idx="11611">31</cx:pt>
          <cx:pt idx="11612">31</cx:pt>
          <cx:pt idx="11613">31</cx:pt>
          <cx:pt idx="11614">31</cx:pt>
          <cx:pt idx="11615">31</cx:pt>
          <cx:pt idx="11616">31</cx:pt>
          <cx:pt idx="11617">31</cx:pt>
          <cx:pt idx="11618">31</cx:pt>
          <cx:pt idx="11619">31</cx:pt>
          <cx:pt idx="11620">31</cx:pt>
          <cx:pt idx="11621">31</cx:pt>
          <cx:pt idx="11622">31</cx:pt>
          <cx:pt idx="11623">31</cx:pt>
          <cx:pt idx="11624">31</cx:pt>
          <cx:pt idx="11625">31</cx:pt>
          <cx:pt idx="11626">31</cx:pt>
          <cx:pt idx="11627">31</cx:pt>
          <cx:pt idx="11628">31</cx:pt>
          <cx:pt idx="11629">31</cx:pt>
          <cx:pt idx="11630">31</cx:pt>
          <cx:pt idx="11631">31</cx:pt>
          <cx:pt idx="11632">31</cx:pt>
          <cx:pt idx="11633">31</cx:pt>
          <cx:pt idx="11634">31</cx:pt>
          <cx:pt idx="11635">31</cx:pt>
          <cx:pt idx="11636">31</cx:pt>
          <cx:pt idx="11637">31</cx:pt>
          <cx:pt idx="11638">31</cx:pt>
          <cx:pt idx="11639">31</cx:pt>
          <cx:pt idx="11640">31</cx:pt>
          <cx:pt idx="11641">31</cx:pt>
          <cx:pt idx="11642">31</cx:pt>
          <cx:pt idx="11643">31</cx:pt>
          <cx:pt idx="11644">31</cx:pt>
          <cx:pt idx="11645">31</cx:pt>
          <cx:pt idx="11646">31</cx:pt>
          <cx:pt idx="11647">31</cx:pt>
          <cx:pt idx="11648">31</cx:pt>
          <cx:pt idx="11649">31</cx:pt>
          <cx:pt idx="11650">31</cx:pt>
          <cx:pt idx="11651">31</cx:pt>
          <cx:pt idx="11652">31</cx:pt>
          <cx:pt idx="11653">31</cx:pt>
          <cx:pt idx="11654">31</cx:pt>
          <cx:pt idx="11655">31</cx:pt>
          <cx:pt idx="11656">31</cx:pt>
          <cx:pt idx="11657">31</cx:pt>
          <cx:pt idx="11658">31</cx:pt>
          <cx:pt idx="11659">31</cx:pt>
          <cx:pt idx="11660">31</cx:pt>
          <cx:pt idx="11661">31</cx:pt>
          <cx:pt idx="11662">31</cx:pt>
          <cx:pt idx="11663">31</cx:pt>
          <cx:pt idx="11664">31</cx:pt>
          <cx:pt idx="11665">31</cx:pt>
          <cx:pt idx="11666">31</cx:pt>
          <cx:pt idx="11667">31</cx:pt>
          <cx:pt idx="11668">31</cx:pt>
          <cx:pt idx="11669">31</cx:pt>
          <cx:pt idx="11670">31</cx:pt>
          <cx:pt idx="11671">31</cx:pt>
          <cx:pt idx="11672">31</cx:pt>
          <cx:pt idx="11673">31</cx:pt>
          <cx:pt idx="11674">31</cx:pt>
          <cx:pt idx="11675">31</cx:pt>
          <cx:pt idx="11676">31</cx:pt>
          <cx:pt idx="11677">31</cx:pt>
          <cx:pt idx="11678">31</cx:pt>
          <cx:pt idx="11679">31</cx:pt>
          <cx:pt idx="11680">31</cx:pt>
          <cx:pt idx="11681">31</cx:pt>
          <cx:pt idx="11682">31</cx:pt>
          <cx:pt idx="11683">31</cx:pt>
          <cx:pt idx="11684">31</cx:pt>
          <cx:pt idx="11685">31</cx:pt>
          <cx:pt idx="11686">31</cx:pt>
          <cx:pt idx="11687">31</cx:pt>
          <cx:pt idx="11688">31</cx:pt>
          <cx:pt idx="11689">31</cx:pt>
          <cx:pt idx="11690">31</cx:pt>
          <cx:pt idx="11691">31</cx:pt>
          <cx:pt idx="11692">31</cx:pt>
          <cx:pt idx="11693">31</cx:pt>
          <cx:pt idx="11694">31</cx:pt>
          <cx:pt idx="11695">31</cx:pt>
          <cx:pt idx="11696">31</cx:pt>
          <cx:pt idx="11697">31</cx:pt>
          <cx:pt idx="11698">31</cx:pt>
          <cx:pt idx="11699">31</cx:pt>
          <cx:pt idx="11700">31</cx:pt>
          <cx:pt idx="11701">31</cx:pt>
          <cx:pt idx="11702">31</cx:pt>
          <cx:pt idx="11703">31</cx:pt>
          <cx:pt idx="11704">31</cx:pt>
          <cx:pt idx="11705">31</cx:pt>
          <cx:pt idx="11706">31</cx:pt>
          <cx:pt idx="11707">31</cx:pt>
          <cx:pt idx="11708">31</cx:pt>
          <cx:pt idx="11709">31</cx:pt>
          <cx:pt idx="11710">31</cx:pt>
          <cx:pt idx="11711">31</cx:pt>
          <cx:pt idx="11712">31</cx:pt>
          <cx:pt idx="11713">31</cx:pt>
          <cx:pt idx="11714">31</cx:pt>
          <cx:pt idx="11715">31</cx:pt>
          <cx:pt idx="11716">31</cx:pt>
          <cx:pt idx="11717">31</cx:pt>
          <cx:pt idx="11718">31</cx:pt>
          <cx:pt idx="11719">31</cx:pt>
          <cx:pt idx="11720">31</cx:pt>
          <cx:pt idx="11721">31</cx:pt>
          <cx:pt idx="11722">31</cx:pt>
          <cx:pt idx="11723">31</cx:pt>
          <cx:pt idx="11724">31</cx:pt>
          <cx:pt idx="11725">31</cx:pt>
          <cx:pt idx="11726">31</cx:pt>
          <cx:pt idx="11727">31</cx:pt>
          <cx:pt idx="11728">31</cx:pt>
          <cx:pt idx="11729">31</cx:pt>
          <cx:pt idx="11730">31</cx:pt>
          <cx:pt idx="11731">31</cx:pt>
          <cx:pt idx="11732">31</cx:pt>
          <cx:pt idx="11733">31</cx:pt>
          <cx:pt idx="11734">31</cx:pt>
          <cx:pt idx="11735">31</cx:pt>
          <cx:pt idx="11736">31</cx:pt>
          <cx:pt idx="11737">31</cx:pt>
          <cx:pt idx="11738">31</cx:pt>
          <cx:pt idx="11739">31</cx:pt>
          <cx:pt idx="11740">31</cx:pt>
          <cx:pt idx="11741">31</cx:pt>
          <cx:pt idx="11742">31</cx:pt>
          <cx:pt idx="11743">31</cx:pt>
          <cx:pt idx="11744">31</cx:pt>
          <cx:pt idx="11745">31</cx:pt>
          <cx:pt idx="11746">31</cx:pt>
          <cx:pt idx="11747">31</cx:pt>
          <cx:pt idx="11748">31</cx:pt>
          <cx:pt idx="11749">31</cx:pt>
          <cx:pt idx="11750">31</cx:pt>
          <cx:pt idx="11751">31</cx:pt>
          <cx:pt idx="11752">31</cx:pt>
          <cx:pt idx="11753">31</cx:pt>
          <cx:pt idx="11754">31</cx:pt>
          <cx:pt idx="11755">31</cx:pt>
          <cx:pt idx="11756">31</cx:pt>
          <cx:pt idx="11757">31</cx:pt>
          <cx:pt idx="11758">31</cx:pt>
          <cx:pt idx="11759">31</cx:pt>
          <cx:pt idx="11760">31</cx:pt>
          <cx:pt idx="11761">31</cx:pt>
          <cx:pt idx="11762">31</cx:pt>
          <cx:pt idx="11763">31</cx:pt>
          <cx:pt idx="11764">31</cx:pt>
          <cx:pt idx="11765">31</cx:pt>
          <cx:pt idx="11766">31</cx:pt>
          <cx:pt idx="11767">31</cx:pt>
          <cx:pt idx="11768">31</cx:pt>
          <cx:pt idx="11769">31</cx:pt>
          <cx:pt idx="11770">31</cx:pt>
          <cx:pt idx="11771">31</cx:pt>
          <cx:pt idx="11772">31</cx:pt>
          <cx:pt idx="11773">31</cx:pt>
          <cx:pt idx="11774">31</cx:pt>
          <cx:pt idx="11775">31</cx:pt>
          <cx:pt idx="11776">31</cx:pt>
          <cx:pt idx="11777">31</cx:pt>
          <cx:pt idx="11778">31</cx:pt>
          <cx:pt idx="11779">31</cx:pt>
          <cx:pt idx="11780">31</cx:pt>
          <cx:pt idx="11781">31</cx:pt>
          <cx:pt idx="11782">31</cx:pt>
          <cx:pt idx="11783">31</cx:pt>
          <cx:pt idx="11784">31</cx:pt>
          <cx:pt idx="11785">31</cx:pt>
          <cx:pt idx="11786">31</cx:pt>
          <cx:pt idx="11787">31</cx:pt>
          <cx:pt idx="11788">31</cx:pt>
          <cx:pt idx="11789">31</cx:pt>
          <cx:pt idx="11790">31</cx:pt>
          <cx:pt idx="11791">31</cx:pt>
          <cx:pt idx="11792">31</cx:pt>
          <cx:pt idx="11793">31</cx:pt>
          <cx:pt idx="11794">31</cx:pt>
          <cx:pt idx="11795">31</cx:pt>
          <cx:pt idx="11796">31</cx:pt>
          <cx:pt idx="11797">31</cx:pt>
          <cx:pt idx="11798">31</cx:pt>
          <cx:pt idx="11799">31</cx:pt>
          <cx:pt idx="11800">31</cx:pt>
          <cx:pt idx="11801">31</cx:pt>
          <cx:pt idx="11802">31</cx:pt>
          <cx:pt idx="11803">31</cx:pt>
          <cx:pt idx="11804">31</cx:pt>
          <cx:pt idx="11805">31</cx:pt>
          <cx:pt idx="11806">31</cx:pt>
          <cx:pt idx="11807">31</cx:pt>
          <cx:pt idx="11808">31</cx:pt>
          <cx:pt idx="11809">31</cx:pt>
          <cx:pt idx="11810">31</cx:pt>
          <cx:pt idx="11811">31</cx:pt>
          <cx:pt idx="11812">31</cx:pt>
          <cx:pt idx="11813">31</cx:pt>
          <cx:pt idx="11814">31</cx:pt>
          <cx:pt idx="11815">31</cx:pt>
          <cx:pt idx="11816">31</cx:pt>
          <cx:pt idx="11817">31</cx:pt>
          <cx:pt idx="11818">31</cx:pt>
          <cx:pt idx="11819">31</cx:pt>
          <cx:pt idx="11820">31</cx:pt>
          <cx:pt idx="11821">31</cx:pt>
          <cx:pt idx="11822">31</cx:pt>
          <cx:pt idx="11823">31</cx:pt>
          <cx:pt idx="11824">31</cx:pt>
          <cx:pt idx="11825">31</cx:pt>
          <cx:pt idx="11826">31</cx:pt>
          <cx:pt idx="11827">31</cx:pt>
          <cx:pt idx="11828">31</cx:pt>
          <cx:pt idx="11829">31</cx:pt>
          <cx:pt idx="11830">31</cx:pt>
          <cx:pt idx="11831">31</cx:pt>
          <cx:pt idx="11832">31</cx:pt>
          <cx:pt idx="11833">31</cx:pt>
          <cx:pt idx="11834">31</cx:pt>
          <cx:pt idx="11835">31</cx:pt>
          <cx:pt idx="11836">31</cx:pt>
          <cx:pt idx="11837">31</cx:pt>
          <cx:pt idx="11838">31</cx:pt>
          <cx:pt idx="11839">31</cx:pt>
          <cx:pt idx="11840">31</cx:pt>
          <cx:pt idx="11841">31</cx:pt>
          <cx:pt idx="11842">31</cx:pt>
          <cx:pt idx="11843">31</cx:pt>
          <cx:pt idx="11844">31</cx:pt>
          <cx:pt idx="11845">31</cx:pt>
          <cx:pt idx="11846">31</cx:pt>
          <cx:pt idx="11847">31</cx:pt>
          <cx:pt idx="11848">31</cx:pt>
          <cx:pt idx="11849">31</cx:pt>
          <cx:pt idx="11850">31</cx:pt>
          <cx:pt idx="11851">31</cx:pt>
          <cx:pt idx="11852">31</cx:pt>
          <cx:pt idx="11853">31</cx:pt>
          <cx:pt idx="11854">31</cx:pt>
          <cx:pt idx="11855">31</cx:pt>
          <cx:pt idx="11856">31</cx:pt>
          <cx:pt idx="11857">31</cx:pt>
          <cx:pt idx="11858">31</cx:pt>
          <cx:pt idx="11859">31</cx:pt>
          <cx:pt idx="11860">31</cx:pt>
          <cx:pt idx="11861">31</cx:pt>
          <cx:pt idx="11862">31</cx:pt>
          <cx:pt idx="11863">31</cx:pt>
          <cx:pt idx="11864">31</cx:pt>
          <cx:pt idx="11865">31</cx:pt>
          <cx:pt idx="11866">31</cx:pt>
          <cx:pt idx="11867">31</cx:pt>
          <cx:pt idx="11868">31</cx:pt>
          <cx:pt idx="11869">31</cx:pt>
          <cx:pt idx="11870">31</cx:pt>
          <cx:pt idx="11871">31</cx:pt>
          <cx:pt idx="11872">31</cx:pt>
          <cx:pt idx="11873">31</cx:pt>
          <cx:pt idx="11874">31</cx:pt>
          <cx:pt idx="11875">32</cx:pt>
          <cx:pt idx="11876">32</cx:pt>
          <cx:pt idx="11877">32</cx:pt>
          <cx:pt idx="11878">32</cx:pt>
          <cx:pt idx="11879">32</cx:pt>
          <cx:pt idx="11880">32</cx:pt>
          <cx:pt idx="11881">32</cx:pt>
          <cx:pt idx="11882">32</cx:pt>
          <cx:pt idx="11883">32</cx:pt>
          <cx:pt idx="11884">32</cx:pt>
          <cx:pt idx="11885">32</cx:pt>
          <cx:pt idx="11886">32</cx:pt>
          <cx:pt idx="11887">32</cx:pt>
          <cx:pt idx="11888">32</cx:pt>
          <cx:pt idx="11889">32</cx:pt>
          <cx:pt idx="11890">32</cx:pt>
          <cx:pt idx="11891">32</cx:pt>
          <cx:pt idx="11892">32</cx:pt>
          <cx:pt idx="11893">32</cx:pt>
          <cx:pt idx="11894">32</cx:pt>
          <cx:pt idx="11895">32</cx:pt>
          <cx:pt idx="11896">32</cx:pt>
          <cx:pt idx="11897">32</cx:pt>
          <cx:pt idx="11898">32</cx:pt>
          <cx:pt idx="11899">32</cx:pt>
          <cx:pt idx="11900">32</cx:pt>
          <cx:pt idx="11901">32</cx:pt>
          <cx:pt idx="11902">32</cx:pt>
          <cx:pt idx="11903">32</cx:pt>
          <cx:pt idx="11904">32</cx:pt>
          <cx:pt idx="11905">32</cx:pt>
          <cx:pt idx="11906">32</cx:pt>
          <cx:pt idx="11907">32</cx:pt>
          <cx:pt idx="11908">32</cx:pt>
          <cx:pt idx="11909">32</cx:pt>
          <cx:pt idx="11910">32</cx:pt>
          <cx:pt idx="11911">32</cx:pt>
          <cx:pt idx="11912">32</cx:pt>
          <cx:pt idx="11913">32</cx:pt>
          <cx:pt idx="11914">32</cx:pt>
          <cx:pt idx="11915">32</cx:pt>
          <cx:pt idx="11916">32</cx:pt>
          <cx:pt idx="11917">32</cx:pt>
          <cx:pt idx="11918">32</cx:pt>
          <cx:pt idx="11919">32</cx:pt>
          <cx:pt idx="11920">32</cx:pt>
          <cx:pt idx="11921">32</cx:pt>
          <cx:pt idx="11922">32</cx:pt>
          <cx:pt idx="11923">32</cx:pt>
          <cx:pt idx="11924">32</cx:pt>
          <cx:pt idx="11925">32</cx:pt>
          <cx:pt idx="11926">32</cx:pt>
          <cx:pt idx="11927">32</cx:pt>
          <cx:pt idx="11928">32</cx:pt>
          <cx:pt idx="11929">32</cx:pt>
          <cx:pt idx="11930">32</cx:pt>
          <cx:pt idx="11931">32</cx:pt>
          <cx:pt idx="11932">32</cx:pt>
          <cx:pt idx="11933">32</cx:pt>
          <cx:pt idx="11934">32</cx:pt>
          <cx:pt idx="11935">32</cx:pt>
          <cx:pt idx="11936">32</cx:pt>
          <cx:pt idx="11937">32</cx:pt>
          <cx:pt idx="11938">32</cx:pt>
          <cx:pt idx="11939">32</cx:pt>
          <cx:pt idx="11940">32</cx:pt>
          <cx:pt idx="11941">32</cx:pt>
          <cx:pt idx="11942">32</cx:pt>
          <cx:pt idx="11943">32</cx:pt>
          <cx:pt idx="11944">32</cx:pt>
          <cx:pt idx="11945">32</cx:pt>
          <cx:pt idx="11946">32</cx:pt>
          <cx:pt idx="11947">32</cx:pt>
          <cx:pt idx="11948">32</cx:pt>
          <cx:pt idx="11949">32</cx:pt>
          <cx:pt idx="11950">32</cx:pt>
          <cx:pt idx="11951">32</cx:pt>
          <cx:pt idx="11952">32</cx:pt>
          <cx:pt idx="11953">32</cx:pt>
          <cx:pt idx="11954">32</cx:pt>
          <cx:pt idx="11955">32</cx:pt>
          <cx:pt idx="11956">32</cx:pt>
          <cx:pt idx="11957">32</cx:pt>
          <cx:pt idx="11958">32</cx:pt>
          <cx:pt idx="11959">32</cx:pt>
          <cx:pt idx="11960">32</cx:pt>
          <cx:pt idx="11961">32</cx:pt>
          <cx:pt idx="11962">32</cx:pt>
          <cx:pt idx="11963">32</cx:pt>
          <cx:pt idx="11964">32</cx:pt>
          <cx:pt idx="11965">32</cx:pt>
          <cx:pt idx="11966">32</cx:pt>
          <cx:pt idx="11967">32</cx:pt>
          <cx:pt idx="11968">32</cx:pt>
          <cx:pt idx="11969">32</cx:pt>
          <cx:pt idx="11970">32</cx:pt>
          <cx:pt idx="11971">32</cx:pt>
          <cx:pt idx="11972">32</cx:pt>
          <cx:pt idx="11973">32</cx:pt>
          <cx:pt idx="11974">32</cx:pt>
          <cx:pt idx="11975">32</cx:pt>
          <cx:pt idx="11976">32</cx:pt>
          <cx:pt idx="11977">32</cx:pt>
          <cx:pt idx="11978">32</cx:pt>
          <cx:pt idx="11979">32</cx:pt>
          <cx:pt idx="11980">32</cx:pt>
          <cx:pt idx="11981">32</cx:pt>
          <cx:pt idx="11982">32</cx:pt>
          <cx:pt idx="11983">32</cx:pt>
          <cx:pt idx="11984">32</cx:pt>
          <cx:pt idx="11985">32</cx:pt>
          <cx:pt idx="11986">32</cx:pt>
          <cx:pt idx="11987">32</cx:pt>
          <cx:pt idx="11988">32</cx:pt>
          <cx:pt idx="11989">32</cx:pt>
          <cx:pt idx="11990">32</cx:pt>
          <cx:pt idx="11991">32</cx:pt>
          <cx:pt idx="11992">32</cx:pt>
          <cx:pt idx="11993">32</cx:pt>
          <cx:pt idx="11994">32</cx:pt>
          <cx:pt idx="11995">32</cx:pt>
          <cx:pt idx="11996">32</cx:pt>
          <cx:pt idx="11997">32</cx:pt>
          <cx:pt idx="11998">32</cx:pt>
          <cx:pt idx="11999">32</cx:pt>
          <cx:pt idx="12000">32</cx:pt>
          <cx:pt idx="12001">32</cx:pt>
          <cx:pt idx="12002">32</cx:pt>
          <cx:pt idx="12003">32</cx:pt>
          <cx:pt idx="12004">32</cx:pt>
          <cx:pt idx="12005">32</cx:pt>
          <cx:pt idx="12006">32</cx:pt>
          <cx:pt idx="12007">32</cx:pt>
          <cx:pt idx="12008">32</cx:pt>
          <cx:pt idx="12009">32</cx:pt>
          <cx:pt idx="12010">32</cx:pt>
          <cx:pt idx="12011">32</cx:pt>
          <cx:pt idx="12012">32</cx:pt>
          <cx:pt idx="12013">32</cx:pt>
          <cx:pt idx="12014">32</cx:pt>
          <cx:pt idx="12015">32</cx:pt>
          <cx:pt idx="12016">32</cx:pt>
          <cx:pt idx="12017">32</cx:pt>
          <cx:pt idx="12018">32</cx:pt>
          <cx:pt idx="12019">32</cx:pt>
          <cx:pt idx="12020">32</cx:pt>
          <cx:pt idx="12021">32</cx:pt>
          <cx:pt idx="12022">32</cx:pt>
          <cx:pt idx="12023">32</cx:pt>
          <cx:pt idx="12024">32</cx:pt>
          <cx:pt idx="12025">32</cx:pt>
          <cx:pt idx="12026">32</cx:pt>
          <cx:pt idx="12027">32</cx:pt>
          <cx:pt idx="12028">32</cx:pt>
          <cx:pt idx="12029">32</cx:pt>
          <cx:pt idx="12030">32</cx:pt>
          <cx:pt idx="12031">32</cx:pt>
          <cx:pt idx="12032">32</cx:pt>
          <cx:pt idx="12033">32</cx:pt>
          <cx:pt idx="12034">32</cx:pt>
          <cx:pt idx="12035">32</cx:pt>
          <cx:pt idx="12036">32</cx:pt>
          <cx:pt idx="12037">32</cx:pt>
          <cx:pt idx="12038">32</cx:pt>
          <cx:pt idx="12039">32</cx:pt>
          <cx:pt idx="12040">32</cx:pt>
          <cx:pt idx="12041">32</cx:pt>
          <cx:pt idx="12042">32</cx:pt>
          <cx:pt idx="12043">32</cx:pt>
          <cx:pt idx="12044">32</cx:pt>
          <cx:pt idx="12045">32</cx:pt>
          <cx:pt idx="12046">32</cx:pt>
          <cx:pt idx="12047">32</cx:pt>
          <cx:pt idx="12048">32</cx:pt>
          <cx:pt idx="12049">32</cx:pt>
          <cx:pt idx="12050">32</cx:pt>
          <cx:pt idx="12051">32</cx:pt>
          <cx:pt idx="12052">32</cx:pt>
          <cx:pt idx="12053">32</cx:pt>
          <cx:pt idx="12054">32</cx:pt>
          <cx:pt idx="12055">32</cx:pt>
          <cx:pt idx="12056">32</cx:pt>
          <cx:pt idx="12057">32</cx:pt>
          <cx:pt idx="12058">32</cx:pt>
          <cx:pt idx="12059">32</cx:pt>
          <cx:pt idx="12060">32</cx:pt>
          <cx:pt idx="12061">32</cx:pt>
          <cx:pt idx="12062">32</cx:pt>
          <cx:pt idx="12063">32</cx:pt>
          <cx:pt idx="12064">32</cx:pt>
          <cx:pt idx="12065">32</cx:pt>
          <cx:pt idx="12066">32</cx:pt>
          <cx:pt idx="12067">32</cx:pt>
          <cx:pt idx="12068">32</cx:pt>
          <cx:pt idx="12069">32</cx:pt>
          <cx:pt idx="12070">32</cx:pt>
          <cx:pt idx="12071">32</cx:pt>
          <cx:pt idx="12072">32</cx:pt>
          <cx:pt idx="12073">32</cx:pt>
          <cx:pt idx="12074">32</cx:pt>
          <cx:pt idx="12075">32</cx:pt>
          <cx:pt idx="12076">32</cx:pt>
          <cx:pt idx="12077">32</cx:pt>
          <cx:pt idx="12078">32</cx:pt>
          <cx:pt idx="12079">32</cx:pt>
          <cx:pt idx="12080">32</cx:pt>
          <cx:pt idx="12081">32</cx:pt>
          <cx:pt idx="12082">32</cx:pt>
          <cx:pt idx="12083">32</cx:pt>
          <cx:pt idx="12084">32</cx:pt>
          <cx:pt idx="12085">32</cx:pt>
          <cx:pt idx="12086">32</cx:pt>
          <cx:pt idx="12087">32</cx:pt>
          <cx:pt idx="12088">32</cx:pt>
          <cx:pt idx="12089">32</cx:pt>
          <cx:pt idx="12090">32</cx:pt>
          <cx:pt idx="12091">32</cx:pt>
          <cx:pt idx="12092">32</cx:pt>
          <cx:pt idx="12093">32</cx:pt>
          <cx:pt idx="12094">32</cx:pt>
          <cx:pt idx="12095">32</cx:pt>
          <cx:pt idx="12096">32</cx:pt>
          <cx:pt idx="12097">32</cx:pt>
          <cx:pt idx="12098">32</cx:pt>
          <cx:pt idx="12099">32</cx:pt>
          <cx:pt idx="12100">32</cx:pt>
          <cx:pt idx="12101">32</cx:pt>
          <cx:pt idx="12102">32</cx:pt>
          <cx:pt idx="12103">32</cx:pt>
          <cx:pt idx="12104">32</cx:pt>
          <cx:pt idx="12105">32</cx:pt>
          <cx:pt idx="12106">32</cx:pt>
          <cx:pt idx="12107">32</cx:pt>
          <cx:pt idx="12108">32</cx:pt>
          <cx:pt idx="12109">32</cx:pt>
          <cx:pt idx="12110">32</cx:pt>
          <cx:pt idx="12111">32</cx:pt>
          <cx:pt idx="12112">32</cx:pt>
          <cx:pt idx="12113">32</cx:pt>
          <cx:pt idx="12114">32</cx:pt>
          <cx:pt idx="12115">32</cx:pt>
          <cx:pt idx="12116">32</cx:pt>
          <cx:pt idx="12117">32</cx:pt>
          <cx:pt idx="12118">32</cx:pt>
          <cx:pt idx="12119">32</cx:pt>
          <cx:pt idx="12120">32</cx:pt>
          <cx:pt idx="12121">32</cx:pt>
          <cx:pt idx="12122">32</cx:pt>
          <cx:pt idx="12123">32</cx:pt>
          <cx:pt idx="12124">32</cx:pt>
          <cx:pt idx="12125">32</cx:pt>
          <cx:pt idx="12126">32</cx:pt>
          <cx:pt idx="12127">32</cx:pt>
          <cx:pt idx="12128">32</cx:pt>
          <cx:pt idx="12129">32</cx:pt>
          <cx:pt idx="12130">32</cx:pt>
          <cx:pt idx="12131">32</cx:pt>
          <cx:pt idx="12132">32</cx:pt>
          <cx:pt idx="12133">32</cx:pt>
          <cx:pt idx="12134">32</cx:pt>
          <cx:pt idx="12135">32</cx:pt>
          <cx:pt idx="12136">32</cx:pt>
          <cx:pt idx="12137">32</cx:pt>
          <cx:pt idx="12138">32</cx:pt>
          <cx:pt idx="12139">32</cx:pt>
          <cx:pt idx="12140">32</cx:pt>
          <cx:pt idx="12141">32</cx:pt>
          <cx:pt idx="12142">32</cx:pt>
          <cx:pt idx="12143">32</cx:pt>
          <cx:pt idx="12144">32</cx:pt>
          <cx:pt idx="12145">32</cx:pt>
          <cx:pt idx="12146">32</cx:pt>
          <cx:pt idx="12147">32</cx:pt>
          <cx:pt idx="12148">32</cx:pt>
          <cx:pt idx="12149">32</cx:pt>
          <cx:pt idx="12150">32</cx:pt>
          <cx:pt idx="12151">32</cx:pt>
          <cx:pt idx="12152">32</cx:pt>
          <cx:pt idx="12153">32</cx:pt>
          <cx:pt idx="12154">32</cx:pt>
          <cx:pt idx="12155">32</cx:pt>
          <cx:pt idx="12156">32</cx:pt>
          <cx:pt idx="12157">32</cx:pt>
          <cx:pt idx="12158">32</cx:pt>
          <cx:pt idx="12159">32</cx:pt>
          <cx:pt idx="12160">32</cx:pt>
          <cx:pt idx="12161">32</cx:pt>
          <cx:pt idx="12162">32</cx:pt>
          <cx:pt idx="12163">32</cx:pt>
          <cx:pt idx="12164">32</cx:pt>
          <cx:pt idx="12165">32</cx:pt>
          <cx:pt idx="12166">32</cx:pt>
          <cx:pt idx="12167">32</cx:pt>
          <cx:pt idx="12168">32</cx:pt>
          <cx:pt idx="12169">32</cx:pt>
          <cx:pt idx="12170">32</cx:pt>
          <cx:pt idx="12171">32</cx:pt>
          <cx:pt idx="12172">32</cx:pt>
          <cx:pt idx="12173">32</cx:pt>
          <cx:pt idx="12174">32</cx:pt>
          <cx:pt idx="12175">32</cx:pt>
          <cx:pt idx="12176">32</cx:pt>
          <cx:pt idx="12177">32</cx:pt>
          <cx:pt idx="12178">32</cx:pt>
          <cx:pt idx="12179">32</cx:pt>
          <cx:pt idx="12180">32</cx:pt>
          <cx:pt idx="12181">32</cx:pt>
          <cx:pt idx="12182">32</cx:pt>
          <cx:pt idx="12183">32</cx:pt>
          <cx:pt idx="12184">32</cx:pt>
          <cx:pt idx="12185">32</cx:pt>
          <cx:pt idx="12186">32</cx:pt>
          <cx:pt idx="12187">32</cx:pt>
          <cx:pt idx="12188">32</cx:pt>
          <cx:pt idx="12189">32</cx:pt>
          <cx:pt idx="12190">32</cx:pt>
          <cx:pt idx="12191">32</cx:pt>
          <cx:pt idx="12192">32</cx:pt>
          <cx:pt idx="12193">32</cx:pt>
          <cx:pt idx="12194">32</cx:pt>
          <cx:pt idx="12195">32</cx:pt>
          <cx:pt idx="12196">32</cx:pt>
          <cx:pt idx="12197">32</cx:pt>
          <cx:pt idx="12198">32</cx:pt>
          <cx:pt idx="12199">32</cx:pt>
          <cx:pt idx="12200">32</cx:pt>
          <cx:pt idx="12201">32</cx:pt>
          <cx:pt idx="12202">32</cx:pt>
          <cx:pt idx="12203">32</cx:pt>
          <cx:pt idx="12204">32</cx:pt>
          <cx:pt idx="12205">32</cx:pt>
          <cx:pt idx="12206">32</cx:pt>
          <cx:pt idx="12207">32</cx:pt>
          <cx:pt idx="12208">32</cx:pt>
          <cx:pt idx="12209">32</cx:pt>
          <cx:pt idx="12210">32</cx:pt>
          <cx:pt idx="12211">32</cx:pt>
          <cx:pt idx="12212">32</cx:pt>
          <cx:pt idx="12213">32</cx:pt>
          <cx:pt idx="12214">32</cx:pt>
          <cx:pt idx="12215">32</cx:pt>
          <cx:pt idx="12216">32</cx:pt>
          <cx:pt idx="12217">32</cx:pt>
          <cx:pt idx="12218">32</cx:pt>
          <cx:pt idx="12219">32</cx:pt>
          <cx:pt idx="12220">32</cx:pt>
          <cx:pt idx="12221">32</cx:pt>
          <cx:pt idx="12222">32</cx:pt>
          <cx:pt idx="12223">32</cx:pt>
          <cx:pt idx="12224">32</cx:pt>
          <cx:pt idx="12225">32</cx:pt>
          <cx:pt idx="12226">32</cx:pt>
          <cx:pt idx="12227">32</cx:pt>
          <cx:pt idx="12228">32</cx:pt>
          <cx:pt idx="12229">32</cx:pt>
          <cx:pt idx="12230">32</cx:pt>
          <cx:pt idx="12231">32</cx:pt>
          <cx:pt idx="12232">32</cx:pt>
          <cx:pt idx="12233">32</cx:pt>
          <cx:pt idx="12234">32</cx:pt>
          <cx:pt idx="12235">32</cx:pt>
          <cx:pt idx="12236">32</cx:pt>
          <cx:pt idx="12237">32</cx:pt>
          <cx:pt idx="12238">32</cx:pt>
          <cx:pt idx="12239">32</cx:pt>
          <cx:pt idx="12240">32</cx:pt>
          <cx:pt idx="12241">32</cx:pt>
          <cx:pt idx="12242">32</cx:pt>
          <cx:pt idx="12243">32</cx:pt>
          <cx:pt idx="12244">32</cx:pt>
          <cx:pt idx="12245">32</cx:pt>
          <cx:pt idx="12246">32</cx:pt>
          <cx:pt idx="12247">32</cx:pt>
          <cx:pt idx="12248">32</cx:pt>
          <cx:pt idx="12249">32</cx:pt>
          <cx:pt idx="12250">32</cx:pt>
          <cx:pt idx="12251">32</cx:pt>
          <cx:pt idx="12252">32</cx:pt>
          <cx:pt idx="12253">32</cx:pt>
          <cx:pt idx="12254">32</cx:pt>
          <cx:pt idx="12255">32</cx:pt>
          <cx:pt idx="12256">32</cx:pt>
          <cx:pt idx="12257">32</cx:pt>
          <cx:pt idx="12258">32</cx:pt>
          <cx:pt idx="12259">32</cx:pt>
          <cx:pt idx="12260">32</cx:pt>
          <cx:pt idx="12261">32</cx:pt>
          <cx:pt idx="12262">32</cx:pt>
          <cx:pt idx="12263">32</cx:pt>
          <cx:pt idx="12264">32</cx:pt>
          <cx:pt idx="12265">32</cx:pt>
          <cx:pt idx="12266">32</cx:pt>
          <cx:pt idx="12267">32</cx:pt>
          <cx:pt idx="12268">32</cx:pt>
          <cx:pt idx="12269">32</cx:pt>
          <cx:pt idx="12270">32</cx:pt>
          <cx:pt idx="12271">32</cx:pt>
          <cx:pt idx="12272">32</cx:pt>
          <cx:pt idx="12273">32</cx:pt>
          <cx:pt idx="12274">32</cx:pt>
          <cx:pt idx="12275">32</cx:pt>
          <cx:pt idx="12276">32</cx:pt>
          <cx:pt idx="12277">32</cx:pt>
          <cx:pt idx="12278">32</cx:pt>
          <cx:pt idx="12279">32</cx:pt>
          <cx:pt idx="12280">32</cx:pt>
          <cx:pt idx="12281">32</cx:pt>
          <cx:pt idx="12282">32</cx:pt>
          <cx:pt idx="12283">32</cx:pt>
          <cx:pt idx="12284">32</cx:pt>
          <cx:pt idx="12285">32</cx:pt>
          <cx:pt idx="12286">32</cx:pt>
          <cx:pt idx="12287">32</cx:pt>
          <cx:pt idx="12288">32</cx:pt>
          <cx:pt idx="12289">32</cx:pt>
          <cx:pt idx="12290">32</cx:pt>
          <cx:pt idx="12291">32</cx:pt>
          <cx:pt idx="12292">32</cx:pt>
          <cx:pt idx="12293">32</cx:pt>
          <cx:pt idx="12294">32</cx:pt>
          <cx:pt idx="12295">32</cx:pt>
          <cx:pt idx="12296">32</cx:pt>
          <cx:pt idx="12297">32</cx:pt>
          <cx:pt idx="12298">32</cx:pt>
          <cx:pt idx="12299">32</cx:pt>
          <cx:pt idx="12300">32</cx:pt>
          <cx:pt idx="12301">32</cx:pt>
          <cx:pt idx="12302">32</cx:pt>
          <cx:pt idx="12303">32</cx:pt>
          <cx:pt idx="12304">32</cx:pt>
          <cx:pt idx="12305">32</cx:pt>
          <cx:pt idx="12306">32</cx:pt>
          <cx:pt idx="12307">32</cx:pt>
          <cx:pt idx="12308">32</cx:pt>
          <cx:pt idx="12309">32</cx:pt>
          <cx:pt idx="12310">32</cx:pt>
          <cx:pt idx="12311">32</cx:pt>
          <cx:pt idx="12312">32</cx:pt>
          <cx:pt idx="12313">32</cx:pt>
          <cx:pt idx="12314">32</cx:pt>
          <cx:pt idx="12315">32</cx:pt>
          <cx:pt idx="12316">32</cx:pt>
          <cx:pt idx="12317">32</cx:pt>
          <cx:pt idx="12318">32</cx:pt>
          <cx:pt idx="12319">32</cx:pt>
          <cx:pt idx="12320">32</cx:pt>
          <cx:pt idx="12321">32</cx:pt>
          <cx:pt idx="12322">32</cx:pt>
          <cx:pt idx="12323">32</cx:pt>
          <cx:pt idx="12324">32</cx:pt>
          <cx:pt idx="12325">32</cx:pt>
          <cx:pt idx="12326">32</cx:pt>
          <cx:pt idx="12327">32</cx:pt>
          <cx:pt idx="12328">32</cx:pt>
          <cx:pt idx="12329">32</cx:pt>
          <cx:pt idx="12330">32</cx:pt>
          <cx:pt idx="12331">32</cx:pt>
          <cx:pt idx="12332">32</cx:pt>
          <cx:pt idx="12333">32</cx:pt>
          <cx:pt idx="12334">32</cx:pt>
          <cx:pt idx="12335">32</cx:pt>
          <cx:pt idx="12336">32</cx:pt>
          <cx:pt idx="12337">32</cx:pt>
          <cx:pt idx="12338">32</cx:pt>
          <cx:pt idx="12339">32</cx:pt>
          <cx:pt idx="12340">32</cx:pt>
          <cx:pt idx="12341">32</cx:pt>
          <cx:pt idx="12342">32</cx:pt>
          <cx:pt idx="12343">32</cx:pt>
          <cx:pt idx="12344">32</cx:pt>
          <cx:pt idx="12345">32</cx:pt>
          <cx:pt idx="12346">32</cx:pt>
          <cx:pt idx="12347">32</cx:pt>
          <cx:pt idx="12348">32</cx:pt>
          <cx:pt idx="12349">32</cx:pt>
          <cx:pt idx="12350">32</cx:pt>
          <cx:pt idx="12351">32</cx:pt>
          <cx:pt idx="12352">32</cx:pt>
          <cx:pt idx="12353">32</cx:pt>
          <cx:pt idx="12354">32</cx:pt>
          <cx:pt idx="12355">32</cx:pt>
          <cx:pt idx="12356">32</cx:pt>
          <cx:pt idx="12357">32</cx:pt>
          <cx:pt idx="12358">32</cx:pt>
          <cx:pt idx="12359">32</cx:pt>
          <cx:pt idx="12360">32</cx:pt>
          <cx:pt idx="12361">32</cx:pt>
          <cx:pt idx="12362">32</cx:pt>
          <cx:pt idx="12363">32</cx:pt>
          <cx:pt idx="12364">32</cx:pt>
          <cx:pt idx="12365">32</cx:pt>
          <cx:pt idx="12366">32</cx:pt>
          <cx:pt idx="12367">32</cx:pt>
          <cx:pt idx="12368">32</cx:pt>
          <cx:pt idx="12369">32</cx:pt>
          <cx:pt idx="12370">32</cx:pt>
          <cx:pt idx="12371">32</cx:pt>
          <cx:pt idx="12372">32</cx:pt>
          <cx:pt idx="12373">32</cx:pt>
          <cx:pt idx="12374">32</cx:pt>
          <cx:pt idx="12375">32</cx:pt>
          <cx:pt idx="12376">32</cx:pt>
          <cx:pt idx="12377">32</cx:pt>
          <cx:pt idx="12378">32</cx:pt>
          <cx:pt idx="12379">32</cx:pt>
          <cx:pt idx="12380">32</cx:pt>
          <cx:pt idx="12381">32</cx:pt>
          <cx:pt idx="12382">32</cx:pt>
          <cx:pt idx="12383">32</cx:pt>
          <cx:pt idx="12384">32</cx:pt>
          <cx:pt idx="12385">32</cx:pt>
          <cx:pt idx="12386">32</cx:pt>
          <cx:pt idx="12387">32</cx:pt>
          <cx:pt idx="12388">32</cx:pt>
          <cx:pt idx="12389">32</cx:pt>
          <cx:pt idx="12390">32</cx:pt>
          <cx:pt idx="12391">32</cx:pt>
          <cx:pt idx="12392">32</cx:pt>
          <cx:pt idx="12393">32</cx:pt>
          <cx:pt idx="12394">32</cx:pt>
          <cx:pt idx="12395">32</cx:pt>
          <cx:pt idx="12396">32</cx:pt>
          <cx:pt idx="12397">32</cx:pt>
          <cx:pt idx="12398">32</cx:pt>
          <cx:pt idx="12399">32</cx:pt>
          <cx:pt idx="12400">32</cx:pt>
          <cx:pt idx="12401">32</cx:pt>
          <cx:pt idx="12402">32</cx:pt>
          <cx:pt idx="12403">32</cx:pt>
          <cx:pt idx="12404">32</cx:pt>
          <cx:pt idx="12405">32</cx:pt>
          <cx:pt idx="12406">32</cx:pt>
          <cx:pt idx="12407">32</cx:pt>
          <cx:pt idx="12408">32</cx:pt>
          <cx:pt idx="12409">32</cx:pt>
          <cx:pt idx="12410">32</cx:pt>
          <cx:pt idx="12411">32</cx:pt>
          <cx:pt idx="12412">32</cx:pt>
          <cx:pt idx="12413">32</cx:pt>
          <cx:pt idx="12414">32</cx:pt>
          <cx:pt idx="12415">32</cx:pt>
          <cx:pt idx="12416">32</cx:pt>
          <cx:pt idx="12417">32</cx:pt>
          <cx:pt idx="12418">32</cx:pt>
          <cx:pt idx="12419">32</cx:pt>
          <cx:pt idx="12420">32</cx:pt>
          <cx:pt idx="12421">32</cx:pt>
          <cx:pt idx="12422">32</cx:pt>
          <cx:pt idx="12423">32</cx:pt>
          <cx:pt idx="12424">32</cx:pt>
          <cx:pt idx="12425">32</cx:pt>
          <cx:pt idx="12426">32</cx:pt>
          <cx:pt idx="12427">32</cx:pt>
          <cx:pt idx="12428">32</cx:pt>
          <cx:pt idx="12429">32</cx:pt>
          <cx:pt idx="12430">32</cx:pt>
          <cx:pt idx="12431">32</cx:pt>
          <cx:pt idx="12432">32</cx:pt>
          <cx:pt idx="12433">32</cx:pt>
          <cx:pt idx="12434">32</cx:pt>
          <cx:pt idx="12435">32</cx:pt>
          <cx:pt idx="12436">32</cx:pt>
          <cx:pt idx="12437">32</cx:pt>
          <cx:pt idx="12438">32</cx:pt>
          <cx:pt idx="12439">32</cx:pt>
          <cx:pt idx="12440">32</cx:pt>
          <cx:pt idx="12441">32</cx:pt>
          <cx:pt idx="12442">32</cx:pt>
          <cx:pt idx="12443">32</cx:pt>
          <cx:pt idx="12444">32</cx:pt>
          <cx:pt idx="12445">32</cx:pt>
          <cx:pt idx="12446">32</cx:pt>
          <cx:pt idx="12447">32</cx:pt>
          <cx:pt idx="12448">32</cx:pt>
          <cx:pt idx="12449">32</cx:pt>
          <cx:pt idx="12450">32</cx:pt>
          <cx:pt idx="12451">32</cx:pt>
          <cx:pt idx="12452">32</cx:pt>
          <cx:pt idx="12453">32</cx:pt>
          <cx:pt idx="12454">32</cx:pt>
          <cx:pt idx="12455">32</cx:pt>
          <cx:pt idx="12456">32</cx:pt>
          <cx:pt idx="12457">32</cx:pt>
          <cx:pt idx="12458">32</cx:pt>
          <cx:pt idx="12459">32</cx:pt>
          <cx:pt idx="12460">32</cx:pt>
          <cx:pt idx="12461">32</cx:pt>
          <cx:pt idx="12462">32</cx:pt>
          <cx:pt idx="12463">32</cx:pt>
          <cx:pt idx="12464">32</cx:pt>
          <cx:pt idx="12465">32</cx:pt>
          <cx:pt idx="12466">32</cx:pt>
          <cx:pt idx="12467">32</cx:pt>
          <cx:pt idx="12468">32</cx:pt>
          <cx:pt idx="12469">32</cx:pt>
          <cx:pt idx="12470">32</cx:pt>
          <cx:pt idx="12471">32</cx:pt>
          <cx:pt idx="12472">32</cx:pt>
          <cx:pt idx="12473">32</cx:pt>
          <cx:pt idx="12474">32</cx:pt>
          <cx:pt idx="12475">32</cx:pt>
          <cx:pt idx="12476">32</cx:pt>
          <cx:pt idx="12477">32</cx:pt>
          <cx:pt idx="12478">32</cx:pt>
          <cx:pt idx="12479">32</cx:pt>
          <cx:pt idx="12480">32</cx:pt>
          <cx:pt idx="12481">32</cx:pt>
          <cx:pt idx="12482">32</cx:pt>
          <cx:pt idx="12483">32</cx:pt>
          <cx:pt idx="12484">32</cx:pt>
          <cx:pt idx="12485">32</cx:pt>
          <cx:pt idx="12486">32</cx:pt>
          <cx:pt idx="12487">32</cx:pt>
          <cx:pt idx="12488">32</cx:pt>
          <cx:pt idx="12489">32</cx:pt>
          <cx:pt idx="12490">32</cx:pt>
          <cx:pt idx="12491">32</cx:pt>
          <cx:pt idx="12492">32</cx:pt>
          <cx:pt idx="12493">32</cx:pt>
          <cx:pt idx="12494">32</cx:pt>
          <cx:pt idx="12495">32</cx:pt>
          <cx:pt idx="12496">32</cx:pt>
          <cx:pt idx="12497">32</cx:pt>
          <cx:pt idx="12498">32</cx:pt>
          <cx:pt idx="12499">32</cx:pt>
          <cx:pt idx="12500">32</cx:pt>
          <cx:pt idx="12501">32</cx:pt>
          <cx:pt idx="12502">32</cx:pt>
          <cx:pt idx="12503">32</cx:pt>
          <cx:pt idx="12504">32</cx:pt>
          <cx:pt idx="12505">32</cx:pt>
          <cx:pt idx="12506">32</cx:pt>
          <cx:pt idx="12507">32</cx:pt>
          <cx:pt idx="12508">32</cx:pt>
          <cx:pt idx="12509">32</cx:pt>
          <cx:pt idx="12510">32</cx:pt>
          <cx:pt idx="12511">32</cx:pt>
          <cx:pt idx="12512">32</cx:pt>
          <cx:pt idx="12513">32</cx:pt>
          <cx:pt idx="12514">32</cx:pt>
          <cx:pt idx="12515">32</cx:pt>
          <cx:pt idx="12516">32</cx:pt>
          <cx:pt idx="12517">32</cx:pt>
          <cx:pt idx="12518">32</cx:pt>
          <cx:pt idx="12519">32</cx:pt>
          <cx:pt idx="12520">32</cx:pt>
          <cx:pt idx="12521">32</cx:pt>
          <cx:pt idx="12522">32</cx:pt>
          <cx:pt idx="12523">32</cx:pt>
          <cx:pt idx="12524">32</cx:pt>
          <cx:pt idx="12525">32</cx:pt>
          <cx:pt idx="12526">32</cx:pt>
          <cx:pt idx="12527">32</cx:pt>
          <cx:pt idx="12528">32</cx:pt>
          <cx:pt idx="12529">32</cx:pt>
          <cx:pt idx="12530">32</cx:pt>
          <cx:pt idx="12531">32</cx:pt>
          <cx:pt idx="12532">32</cx:pt>
          <cx:pt idx="12533">32</cx:pt>
          <cx:pt idx="12534">32</cx:pt>
          <cx:pt idx="12535">32</cx:pt>
          <cx:pt idx="12536">32</cx:pt>
          <cx:pt idx="12537">32</cx:pt>
          <cx:pt idx="12538">32</cx:pt>
          <cx:pt idx="12539">33</cx:pt>
          <cx:pt idx="12540">33</cx:pt>
          <cx:pt idx="12541">33</cx:pt>
          <cx:pt idx="12542">33</cx:pt>
          <cx:pt idx="12543">33</cx:pt>
          <cx:pt idx="12544">33</cx:pt>
          <cx:pt idx="12545">33</cx:pt>
          <cx:pt idx="12546">33</cx:pt>
          <cx:pt idx="12547">33</cx:pt>
          <cx:pt idx="12548">33</cx:pt>
          <cx:pt idx="12549">33</cx:pt>
          <cx:pt idx="12550">33</cx:pt>
          <cx:pt idx="12551">33</cx:pt>
          <cx:pt idx="12552">33</cx:pt>
          <cx:pt idx="12553">33</cx:pt>
          <cx:pt idx="12554">33</cx:pt>
          <cx:pt idx="12555">33</cx:pt>
          <cx:pt idx="12556">33</cx:pt>
          <cx:pt idx="12557">33</cx:pt>
          <cx:pt idx="12558">33</cx:pt>
          <cx:pt idx="12559">33</cx:pt>
          <cx:pt idx="12560">33</cx:pt>
          <cx:pt idx="12561">33</cx:pt>
          <cx:pt idx="12562">33</cx:pt>
          <cx:pt idx="12563">33</cx:pt>
          <cx:pt idx="12564">33</cx:pt>
          <cx:pt idx="12565">33</cx:pt>
          <cx:pt idx="12566">33</cx:pt>
          <cx:pt idx="12567">33</cx:pt>
          <cx:pt idx="12568">33</cx:pt>
          <cx:pt idx="12569">33</cx:pt>
          <cx:pt idx="12570">33</cx:pt>
          <cx:pt idx="12571">33</cx:pt>
          <cx:pt idx="12572">33</cx:pt>
          <cx:pt idx="12573">33</cx:pt>
          <cx:pt idx="12574">33</cx:pt>
          <cx:pt idx="12575">33</cx:pt>
          <cx:pt idx="12576">33</cx:pt>
          <cx:pt idx="12577">33</cx:pt>
          <cx:pt idx="12578">33</cx:pt>
          <cx:pt idx="12579">33</cx:pt>
          <cx:pt idx="12580">33</cx:pt>
          <cx:pt idx="12581">33</cx:pt>
          <cx:pt idx="12582">33</cx:pt>
          <cx:pt idx="12583">33</cx:pt>
          <cx:pt idx="12584">33</cx:pt>
          <cx:pt idx="12585">33</cx:pt>
          <cx:pt idx="12586">33</cx:pt>
          <cx:pt idx="12587">33</cx:pt>
          <cx:pt idx="12588">33</cx:pt>
          <cx:pt idx="12589">33</cx:pt>
          <cx:pt idx="12590">33</cx:pt>
          <cx:pt idx="12591">33</cx:pt>
          <cx:pt idx="12592">33</cx:pt>
          <cx:pt idx="12593">33</cx:pt>
          <cx:pt idx="12594">33</cx:pt>
          <cx:pt idx="12595">33</cx:pt>
          <cx:pt idx="12596">33</cx:pt>
          <cx:pt idx="12597">33</cx:pt>
          <cx:pt idx="12598">33</cx:pt>
          <cx:pt idx="12599">33</cx:pt>
          <cx:pt idx="12600">33</cx:pt>
          <cx:pt idx="12601">33</cx:pt>
          <cx:pt idx="12602">33</cx:pt>
          <cx:pt idx="12603">33</cx:pt>
          <cx:pt idx="12604">33</cx:pt>
          <cx:pt idx="12605">33</cx:pt>
          <cx:pt idx="12606">33</cx:pt>
          <cx:pt idx="12607">33</cx:pt>
          <cx:pt idx="12608">33</cx:pt>
          <cx:pt idx="12609">33</cx:pt>
          <cx:pt idx="12610">33</cx:pt>
          <cx:pt idx="12611">33</cx:pt>
          <cx:pt idx="12612">33</cx:pt>
          <cx:pt idx="12613">33</cx:pt>
          <cx:pt idx="12614">33</cx:pt>
          <cx:pt idx="12615">33</cx:pt>
          <cx:pt idx="12616">33</cx:pt>
          <cx:pt idx="12617">33</cx:pt>
          <cx:pt idx="12618">33</cx:pt>
          <cx:pt idx="12619">33</cx:pt>
          <cx:pt idx="12620">33</cx:pt>
          <cx:pt idx="12621">33</cx:pt>
          <cx:pt idx="12622">33</cx:pt>
          <cx:pt idx="12623">33</cx:pt>
          <cx:pt idx="12624">33</cx:pt>
          <cx:pt idx="12625">33</cx:pt>
          <cx:pt idx="12626">33</cx:pt>
          <cx:pt idx="12627">33</cx:pt>
          <cx:pt idx="12628">33</cx:pt>
          <cx:pt idx="12629">33</cx:pt>
          <cx:pt idx="12630">33</cx:pt>
          <cx:pt idx="12631">33</cx:pt>
          <cx:pt idx="12632">33</cx:pt>
          <cx:pt idx="12633">33</cx:pt>
          <cx:pt idx="12634">33</cx:pt>
          <cx:pt idx="12635">33</cx:pt>
          <cx:pt idx="12636">33</cx:pt>
          <cx:pt idx="12637">33</cx:pt>
          <cx:pt idx="12638">33</cx:pt>
          <cx:pt idx="12639">33</cx:pt>
          <cx:pt idx="12640">33</cx:pt>
          <cx:pt idx="12641">33</cx:pt>
          <cx:pt idx="12642">33</cx:pt>
          <cx:pt idx="12643">33</cx:pt>
          <cx:pt idx="12644">33</cx:pt>
          <cx:pt idx="12645">33</cx:pt>
          <cx:pt idx="12646">33</cx:pt>
          <cx:pt idx="12647">33</cx:pt>
          <cx:pt idx="12648">33</cx:pt>
          <cx:pt idx="12649">33</cx:pt>
          <cx:pt idx="12650">33</cx:pt>
          <cx:pt idx="12651">33</cx:pt>
          <cx:pt idx="12652">33</cx:pt>
          <cx:pt idx="12653">33</cx:pt>
          <cx:pt idx="12654">33</cx:pt>
          <cx:pt idx="12655">33</cx:pt>
          <cx:pt idx="12656">33</cx:pt>
          <cx:pt idx="12657">33</cx:pt>
          <cx:pt idx="12658">33</cx:pt>
          <cx:pt idx="12659">33</cx:pt>
          <cx:pt idx="12660">33</cx:pt>
          <cx:pt idx="12661">33</cx:pt>
          <cx:pt idx="12662">33</cx:pt>
          <cx:pt idx="12663">33</cx:pt>
          <cx:pt idx="12664">33</cx:pt>
          <cx:pt idx="12665">33</cx:pt>
          <cx:pt idx="12666">33</cx:pt>
          <cx:pt idx="12667">33</cx:pt>
          <cx:pt idx="12668">33</cx:pt>
          <cx:pt idx="12669">33</cx:pt>
          <cx:pt idx="12670">33</cx:pt>
          <cx:pt idx="12671">33</cx:pt>
          <cx:pt idx="12672">33</cx:pt>
          <cx:pt idx="12673">33</cx:pt>
          <cx:pt idx="12674">33</cx:pt>
          <cx:pt idx="12675">33</cx:pt>
          <cx:pt idx="12676">33</cx:pt>
          <cx:pt idx="12677">33</cx:pt>
          <cx:pt idx="12678">33</cx:pt>
          <cx:pt idx="12679">33</cx:pt>
          <cx:pt idx="12680">33</cx:pt>
          <cx:pt idx="12681">33</cx:pt>
          <cx:pt idx="12682">34</cx:pt>
          <cx:pt idx="12683">34</cx:pt>
          <cx:pt idx="12684">34</cx:pt>
          <cx:pt idx="12685">34</cx:pt>
          <cx:pt idx="12686">34</cx:pt>
          <cx:pt idx="12687">34</cx:pt>
          <cx:pt idx="12688">34</cx:pt>
          <cx:pt idx="12689">34</cx:pt>
          <cx:pt idx="12690">34</cx:pt>
          <cx:pt idx="12691">34</cx:pt>
          <cx:pt idx="12692">34</cx:pt>
          <cx:pt idx="12693">34</cx:pt>
          <cx:pt idx="12694">34</cx:pt>
          <cx:pt idx="12695">34</cx:pt>
          <cx:pt idx="12696">34</cx:pt>
          <cx:pt idx="12697">34</cx:pt>
          <cx:pt idx="12698">34</cx:pt>
          <cx:pt idx="12699">34</cx:pt>
          <cx:pt idx="12700">34</cx:pt>
          <cx:pt idx="12701">34</cx:pt>
          <cx:pt idx="12702">34</cx:pt>
          <cx:pt idx="12703">34</cx:pt>
          <cx:pt idx="12704">34</cx:pt>
          <cx:pt idx="12705">34</cx:pt>
          <cx:pt idx="12706">34</cx:pt>
          <cx:pt idx="12707">34</cx:pt>
          <cx:pt idx="12708">34</cx:pt>
          <cx:pt idx="12709">34</cx:pt>
          <cx:pt idx="12710">34</cx:pt>
          <cx:pt idx="12711">34</cx:pt>
          <cx:pt idx="12712">34</cx:pt>
          <cx:pt idx="12713">34</cx:pt>
          <cx:pt idx="12714">34</cx:pt>
          <cx:pt idx="12715">34</cx:pt>
          <cx:pt idx="12716">34</cx:pt>
          <cx:pt idx="12717">34</cx:pt>
          <cx:pt idx="12718">34</cx:pt>
          <cx:pt idx="12719">34</cx:pt>
          <cx:pt idx="12720">34</cx:pt>
          <cx:pt idx="12721">34</cx:pt>
          <cx:pt idx="12722">34</cx:pt>
          <cx:pt idx="12723">34</cx:pt>
          <cx:pt idx="12724">34</cx:pt>
          <cx:pt idx="12725">34</cx:pt>
          <cx:pt idx="12726">34</cx:pt>
          <cx:pt idx="12727">34</cx:pt>
          <cx:pt idx="12728">34</cx:pt>
          <cx:pt idx="12729">34</cx:pt>
          <cx:pt idx="12730">34</cx:pt>
          <cx:pt idx="12731">34</cx:pt>
          <cx:pt idx="12732">34</cx:pt>
          <cx:pt idx="12733">34</cx:pt>
          <cx:pt idx="12734">34</cx:pt>
          <cx:pt idx="12735">34</cx:pt>
          <cx:pt idx="12736">34</cx:pt>
          <cx:pt idx="12737">34</cx:pt>
          <cx:pt idx="12738">34</cx:pt>
          <cx:pt idx="12739">34</cx:pt>
          <cx:pt idx="12740">34</cx:pt>
          <cx:pt idx="12741">34</cx:pt>
          <cx:pt idx="12742">34</cx:pt>
          <cx:pt idx="12743">34</cx:pt>
          <cx:pt idx="12744">34</cx:pt>
          <cx:pt idx="12745">34</cx:pt>
          <cx:pt idx="12746">34</cx:pt>
          <cx:pt idx="12747">34</cx:pt>
          <cx:pt idx="12748">34</cx:pt>
          <cx:pt idx="12749">34</cx:pt>
          <cx:pt idx="12750">34</cx:pt>
          <cx:pt idx="12751">34</cx:pt>
          <cx:pt idx="12752">34</cx:pt>
          <cx:pt idx="12753">34</cx:pt>
          <cx:pt idx="12754">34</cx:pt>
          <cx:pt idx="12755">34</cx:pt>
          <cx:pt idx="12756">34</cx:pt>
          <cx:pt idx="12757">34</cx:pt>
          <cx:pt idx="12758">34</cx:pt>
          <cx:pt idx="12759">34</cx:pt>
          <cx:pt idx="12760">34</cx:pt>
          <cx:pt idx="12761">34</cx:pt>
          <cx:pt idx="12762">34</cx:pt>
          <cx:pt idx="12763">34</cx:pt>
          <cx:pt idx="12764">34</cx:pt>
          <cx:pt idx="12765">34</cx:pt>
          <cx:pt idx="12766">34</cx:pt>
          <cx:pt idx="12767">34</cx:pt>
          <cx:pt idx="12768">34</cx:pt>
          <cx:pt idx="12769">34</cx:pt>
          <cx:pt idx="12770">34</cx:pt>
          <cx:pt idx="12771">34</cx:pt>
          <cx:pt idx="12772">34</cx:pt>
          <cx:pt idx="12773">34</cx:pt>
          <cx:pt idx="12774">34</cx:pt>
          <cx:pt idx="12775">34</cx:pt>
          <cx:pt idx="12776">34</cx:pt>
          <cx:pt idx="12777">34</cx:pt>
          <cx:pt idx="12778">34</cx:pt>
          <cx:pt idx="12779">34</cx:pt>
          <cx:pt idx="12780">34</cx:pt>
          <cx:pt idx="12781">34</cx:pt>
          <cx:pt idx="12782">34</cx:pt>
          <cx:pt idx="12783">34</cx:pt>
          <cx:pt idx="12784">34</cx:pt>
          <cx:pt idx="12785">34</cx:pt>
          <cx:pt idx="12786">34</cx:pt>
          <cx:pt idx="12787">34</cx:pt>
          <cx:pt idx="12788">34</cx:pt>
          <cx:pt idx="12789">34</cx:pt>
          <cx:pt idx="12790">34</cx:pt>
          <cx:pt idx="12791">34</cx:pt>
          <cx:pt idx="12792">34</cx:pt>
          <cx:pt idx="12793">34</cx:pt>
          <cx:pt idx="12794">34</cx:pt>
          <cx:pt idx="12795">34</cx:pt>
          <cx:pt idx="12796">34</cx:pt>
          <cx:pt idx="12797">34</cx:pt>
          <cx:pt idx="12798">34</cx:pt>
          <cx:pt idx="12799">34</cx:pt>
          <cx:pt idx="12800">34</cx:pt>
          <cx:pt idx="12801">34</cx:pt>
          <cx:pt idx="12802">34</cx:pt>
          <cx:pt idx="12803">34</cx:pt>
          <cx:pt idx="12804">34</cx:pt>
          <cx:pt idx="12805">34</cx:pt>
          <cx:pt idx="12806">34</cx:pt>
          <cx:pt idx="12807">34</cx:pt>
          <cx:pt idx="12808">34</cx:pt>
          <cx:pt idx="12809">34</cx:pt>
          <cx:pt idx="12810">34</cx:pt>
          <cx:pt idx="12811">34</cx:pt>
          <cx:pt idx="12812">34</cx:pt>
          <cx:pt idx="12813">34</cx:pt>
          <cx:pt idx="12814">34</cx:pt>
          <cx:pt idx="12815">34</cx:pt>
          <cx:pt idx="12816">34</cx:pt>
          <cx:pt idx="12817">34</cx:pt>
          <cx:pt idx="12818">34</cx:pt>
          <cx:pt idx="12819">34</cx:pt>
          <cx:pt idx="12820">34</cx:pt>
          <cx:pt idx="12821">34</cx:pt>
          <cx:pt idx="12822">34</cx:pt>
          <cx:pt idx="12823">34</cx:pt>
          <cx:pt idx="12824">34</cx:pt>
          <cx:pt idx="12825">34</cx:pt>
          <cx:pt idx="12826">34</cx:pt>
          <cx:pt idx="12827">34</cx:pt>
          <cx:pt idx="12828">34</cx:pt>
          <cx:pt idx="12829">34</cx:pt>
          <cx:pt idx="12830">34</cx:pt>
          <cx:pt idx="12831">34</cx:pt>
          <cx:pt idx="12832">34</cx:pt>
          <cx:pt idx="12833">34</cx:pt>
          <cx:pt idx="12834">34</cx:pt>
          <cx:pt idx="12835">34</cx:pt>
          <cx:pt idx="12836">34</cx:pt>
          <cx:pt idx="12837">34</cx:pt>
          <cx:pt idx="12838">34</cx:pt>
          <cx:pt idx="12839">34</cx:pt>
          <cx:pt idx="12840">34</cx:pt>
          <cx:pt idx="12841">34</cx:pt>
          <cx:pt idx="12842">34</cx:pt>
          <cx:pt idx="12843">34</cx:pt>
          <cx:pt idx="12844">34</cx:pt>
          <cx:pt idx="12845">34</cx:pt>
          <cx:pt idx="12846">34</cx:pt>
          <cx:pt idx="12847">34</cx:pt>
          <cx:pt idx="12848">34</cx:pt>
          <cx:pt idx="12849">34</cx:pt>
          <cx:pt idx="12850">34</cx:pt>
          <cx:pt idx="12851">34</cx:pt>
          <cx:pt idx="12852">34</cx:pt>
          <cx:pt idx="12853">34</cx:pt>
          <cx:pt idx="12854">34</cx:pt>
          <cx:pt idx="12855">34</cx:pt>
          <cx:pt idx="12856">34</cx:pt>
          <cx:pt idx="12857">34</cx:pt>
          <cx:pt idx="12858">34</cx:pt>
          <cx:pt idx="12859">34</cx:pt>
          <cx:pt idx="12860">34</cx:pt>
          <cx:pt idx="12861">34</cx:pt>
          <cx:pt idx="12862">34</cx:pt>
          <cx:pt idx="12863">34</cx:pt>
          <cx:pt idx="12864">34</cx:pt>
          <cx:pt idx="12865">34</cx:pt>
          <cx:pt idx="12866">34</cx:pt>
          <cx:pt idx="12867">34</cx:pt>
          <cx:pt idx="12868">34</cx:pt>
          <cx:pt idx="12869">34</cx:pt>
          <cx:pt idx="12870">34</cx:pt>
          <cx:pt idx="12871">34</cx:pt>
          <cx:pt idx="12872">34</cx:pt>
          <cx:pt idx="12873">34</cx:pt>
          <cx:pt idx="12874">34</cx:pt>
          <cx:pt idx="12875">34</cx:pt>
          <cx:pt idx="12876">34</cx:pt>
          <cx:pt idx="12877">34</cx:pt>
          <cx:pt idx="12878">34</cx:pt>
          <cx:pt idx="12879">34</cx:pt>
          <cx:pt idx="12880">34</cx:pt>
          <cx:pt idx="12881">34</cx:pt>
          <cx:pt idx="12882">34</cx:pt>
          <cx:pt idx="12883">34</cx:pt>
          <cx:pt idx="12884">34</cx:pt>
          <cx:pt idx="12885">34</cx:pt>
          <cx:pt idx="12886">34</cx:pt>
          <cx:pt idx="12887">34</cx:pt>
          <cx:pt idx="12888">34</cx:pt>
          <cx:pt idx="12889">34</cx:pt>
          <cx:pt idx="12890">34</cx:pt>
          <cx:pt idx="12891">34</cx:pt>
          <cx:pt idx="12892">34</cx:pt>
          <cx:pt idx="12893">34</cx:pt>
          <cx:pt idx="12894">34</cx:pt>
          <cx:pt idx="12895">34</cx:pt>
          <cx:pt idx="12896">34</cx:pt>
          <cx:pt idx="12897">34</cx:pt>
          <cx:pt idx="12898">34</cx:pt>
          <cx:pt idx="12899">34</cx:pt>
          <cx:pt idx="12900">34</cx:pt>
          <cx:pt idx="12901">34</cx:pt>
          <cx:pt idx="12902">34</cx:pt>
          <cx:pt idx="12903">34</cx:pt>
          <cx:pt idx="12904">34</cx:pt>
          <cx:pt idx="12905">34</cx:pt>
          <cx:pt idx="12906">34</cx:pt>
          <cx:pt idx="12907">34</cx:pt>
          <cx:pt idx="12908">34</cx:pt>
          <cx:pt idx="12909">34</cx:pt>
          <cx:pt idx="12910">34</cx:pt>
          <cx:pt idx="12911">34</cx:pt>
          <cx:pt idx="12912">34</cx:pt>
          <cx:pt idx="12913">34</cx:pt>
          <cx:pt idx="12914">34</cx:pt>
          <cx:pt idx="12915">34</cx:pt>
          <cx:pt idx="12916">34</cx:pt>
          <cx:pt idx="12917">34</cx:pt>
          <cx:pt idx="12918">34</cx:pt>
          <cx:pt idx="12919">34</cx:pt>
          <cx:pt idx="12920">34</cx:pt>
          <cx:pt idx="12921">34</cx:pt>
          <cx:pt idx="12922">34</cx:pt>
          <cx:pt idx="12923">34</cx:pt>
          <cx:pt idx="12924">34</cx:pt>
          <cx:pt idx="12925">34</cx:pt>
          <cx:pt idx="12926">34</cx:pt>
          <cx:pt idx="12927">34</cx:pt>
          <cx:pt idx="12928">34</cx:pt>
          <cx:pt idx="12929">34</cx:pt>
          <cx:pt idx="12930">34</cx:pt>
          <cx:pt idx="12931">34</cx:pt>
          <cx:pt idx="12932">34</cx:pt>
          <cx:pt idx="12933">34</cx:pt>
          <cx:pt idx="12934">34</cx:pt>
          <cx:pt idx="12935">34</cx:pt>
          <cx:pt idx="12936">34</cx:pt>
          <cx:pt idx="12937">34</cx:pt>
          <cx:pt idx="12938">34</cx:pt>
          <cx:pt idx="12939">34</cx:pt>
          <cx:pt idx="12940">34</cx:pt>
          <cx:pt idx="12941">34</cx:pt>
          <cx:pt idx="12942">34</cx:pt>
          <cx:pt idx="12943">34</cx:pt>
          <cx:pt idx="12944">34</cx:pt>
          <cx:pt idx="12945">34</cx:pt>
          <cx:pt idx="12946">34</cx:pt>
          <cx:pt idx="12947">34</cx:pt>
          <cx:pt idx="12948">34</cx:pt>
          <cx:pt idx="12949">34</cx:pt>
          <cx:pt idx="12950">34</cx:pt>
          <cx:pt idx="12951">34</cx:pt>
          <cx:pt idx="12952">34</cx:pt>
          <cx:pt idx="12953">34</cx:pt>
          <cx:pt idx="12954">34</cx:pt>
          <cx:pt idx="12955">34</cx:pt>
          <cx:pt idx="12956">34</cx:pt>
          <cx:pt idx="12957">34</cx:pt>
          <cx:pt idx="12958">34</cx:pt>
          <cx:pt idx="12959">34</cx:pt>
          <cx:pt idx="12960">34</cx:pt>
          <cx:pt idx="12961">34</cx:pt>
          <cx:pt idx="12962">34</cx:pt>
          <cx:pt idx="12963">34</cx:pt>
          <cx:pt idx="12964">34</cx:pt>
          <cx:pt idx="12965">34</cx:pt>
          <cx:pt idx="12966">34</cx:pt>
          <cx:pt idx="12967">34</cx:pt>
          <cx:pt idx="12968">34</cx:pt>
          <cx:pt idx="12969">34</cx:pt>
          <cx:pt idx="12970">34</cx:pt>
          <cx:pt idx="12971">34</cx:pt>
          <cx:pt idx="12972">34</cx:pt>
          <cx:pt idx="12973">34</cx:pt>
          <cx:pt idx="12974">34</cx:pt>
          <cx:pt idx="12975">34</cx:pt>
          <cx:pt idx="12976">34</cx:pt>
          <cx:pt idx="12977">34</cx:pt>
          <cx:pt idx="12978">34</cx:pt>
          <cx:pt idx="12979">34</cx:pt>
          <cx:pt idx="12980">34</cx:pt>
          <cx:pt idx="12981">34</cx:pt>
          <cx:pt idx="12982">34</cx:pt>
          <cx:pt idx="12983">34</cx:pt>
          <cx:pt idx="12984">34</cx:pt>
          <cx:pt idx="12985">34</cx:pt>
          <cx:pt idx="12986">34</cx:pt>
          <cx:pt idx="12987">34</cx:pt>
          <cx:pt idx="12988">34</cx:pt>
          <cx:pt idx="12989">34</cx:pt>
          <cx:pt idx="12990">34</cx:pt>
          <cx:pt idx="12991">34</cx:pt>
          <cx:pt idx="12992">34</cx:pt>
          <cx:pt idx="12993">34</cx:pt>
          <cx:pt idx="12994">34</cx:pt>
          <cx:pt idx="12995">34</cx:pt>
          <cx:pt idx="12996">34</cx:pt>
          <cx:pt idx="12997">34</cx:pt>
          <cx:pt idx="12998">34</cx:pt>
          <cx:pt idx="12999">34</cx:pt>
          <cx:pt idx="13000">34</cx:pt>
          <cx:pt idx="13001">34</cx:pt>
          <cx:pt idx="13002">34</cx:pt>
          <cx:pt idx="13003">34</cx:pt>
          <cx:pt idx="13004">34</cx:pt>
          <cx:pt idx="13005">34</cx:pt>
          <cx:pt idx="13006">34</cx:pt>
          <cx:pt idx="13007">34</cx:pt>
          <cx:pt idx="13008">34</cx:pt>
          <cx:pt idx="13009">34</cx:pt>
          <cx:pt idx="13010">34</cx:pt>
          <cx:pt idx="13011">34</cx:pt>
          <cx:pt idx="13012">34</cx:pt>
          <cx:pt idx="13013">34</cx:pt>
          <cx:pt idx="13014">34</cx:pt>
          <cx:pt idx="13015">34</cx:pt>
          <cx:pt idx="13016">34</cx:pt>
          <cx:pt idx="13017">34</cx:pt>
          <cx:pt idx="13018">34</cx:pt>
          <cx:pt idx="13019">34</cx:pt>
          <cx:pt idx="13020">34</cx:pt>
          <cx:pt idx="13021">34</cx:pt>
          <cx:pt idx="13022">34</cx:pt>
          <cx:pt idx="13023">34</cx:pt>
          <cx:pt idx="13024">34</cx:pt>
          <cx:pt idx="13025">34</cx:pt>
          <cx:pt idx="13026">34</cx:pt>
          <cx:pt idx="13027">34</cx:pt>
          <cx:pt idx="13028">34</cx:pt>
          <cx:pt idx="13029">34</cx:pt>
          <cx:pt idx="13030">34</cx:pt>
          <cx:pt idx="13031">34</cx:pt>
          <cx:pt idx="13032">34</cx:pt>
          <cx:pt idx="13033">34</cx:pt>
          <cx:pt idx="13034">34</cx:pt>
          <cx:pt idx="13035">34</cx:pt>
          <cx:pt idx="13036">34</cx:pt>
          <cx:pt idx="13037">34</cx:pt>
          <cx:pt idx="13038">34</cx:pt>
          <cx:pt idx="13039">34</cx:pt>
          <cx:pt idx="13040">34</cx:pt>
          <cx:pt idx="13041">34</cx:pt>
          <cx:pt idx="13042">34</cx:pt>
          <cx:pt idx="13043">34</cx:pt>
          <cx:pt idx="13044">34</cx:pt>
          <cx:pt idx="13045">34</cx:pt>
          <cx:pt idx="13046">34</cx:pt>
          <cx:pt idx="13047">34</cx:pt>
          <cx:pt idx="13048">34</cx:pt>
          <cx:pt idx="13049">34</cx:pt>
          <cx:pt idx="13050">34</cx:pt>
          <cx:pt idx="13051">34</cx:pt>
          <cx:pt idx="13052">34</cx:pt>
          <cx:pt idx="13053">34</cx:pt>
          <cx:pt idx="13054">34</cx:pt>
          <cx:pt idx="13055">34</cx:pt>
          <cx:pt idx="13056">34</cx:pt>
          <cx:pt idx="13057">34</cx:pt>
          <cx:pt idx="13058">34</cx:pt>
          <cx:pt idx="13059">34</cx:pt>
          <cx:pt idx="13060">34</cx:pt>
          <cx:pt idx="13061">34</cx:pt>
          <cx:pt idx="13062">34</cx:pt>
          <cx:pt idx="13063">34</cx:pt>
          <cx:pt idx="13064">34</cx:pt>
          <cx:pt idx="13065">34</cx:pt>
          <cx:pt idx="13066">34</cx:pt>
          <cx:pt idx="13067">34</cx:pt>
          <cx:pt idx="13068">34</cx:pt>
          <cx:pt idx="13069">34</cx:pt>
          <cx:pt idx="13070">34</cx:pt>
          <cx:pt idx="13071">34</cx:pt>
          <cx:pt idx="13072">34</cx:pt>
          <cx:pt idx="13073">34</cx:pt>
          <cx:pt idx="13074">34</cx:pt>
          <cx:pt idx="13075">34</cx:pt>
          <cx:pt idx="13076">34</cx:pt>
          <cx:pt idx="13077">34</cx:pt>
          <cx:pt idx="13078">34</cx:pt>
          <cx:pt idx="13079">34</cx:pt>
          <cx:pt idx="13080">34</cx:pt>
          <cx:pt idx="13081">34</cx:pt>
          <cx:pt idx="13082">34</cx:pt>
          <cx:pt idx="13083">34</cx:pt>
          <cx:pt idx="13084">34</cx:pt>
          <cx:pt idx="13085">34</cx:pt>
          <cx:pt idx="13086">34</cx:pt>
          <cx:pt idx="13087">34</cx:pt>
          <cx:pt idx="13088">34</cx:pt>
          <cx:pt idx="13089">34</cx:pt>
          <cx:pt idx="13090">34</cx:pt>
          <cx:pt idx="13091">35</cx:pt>
          <cx:pt idx="13092">35</cx:pt>
          <cx:pt idx="13093">35</cx:pt>
          <cx:pt idx="13094">35</cx:pt>
          <cx:pt idx="13095">35</cx:pt>
          <cx:pt idx="13096">35</cx:pt>
          <cx:pt idx="13097">35</cx:pt>
          <cx:pt idx="13098">35</cx:pt>
          <cx:pt idx="13099">35</cx:pt>
          <cx:pt idx="13100">35</cx:pt>
          <cx:pt idx="13101">35</cx:pt>
          <cx:pt idx="13102">35</cx:pt>
          <cx:pt idx="13103">35</cx:pt>
          <cx:pt idx="13104">35</cx:pt>
          <cx:pt idx="13105">35</cx:pt>
          <cx:pt idx="13106">35</cx:pt>
          <cx:pt idx="13107">35</cx:pt>
          <cx:pt idx="13108">35</cx:pt>
          <cx:pt idx="13109">35</cx:pt>
          <cx:pt idx="13110">35</cx:pt>
          <cx:pt idx="13111">35</cx:pt>
          <cx:pt idx="13112">35</cx:pt>
          <cx:pt idx="13113">35</cx:pt>
          <cx:pt idx="13114">35</cx:pt>
          <cx:pt idx="13115">35</cx:pt>
          <cx:pt idx="13116">35</cx:pt>
          <cx:pt idx="13117">35</cx:pt>
          <cx:pt idx="13118">35</cx:pt>
          <cx:pt idx="13119">35</cx:pt>
          <cx:pt idx="13120">35</cx:pt>
          <cx:pt idx="13121">35</cx:pt>
          <cx:pt idx="13122">35</cx:pt>
          <cx:pt idx="13123">35</cx:pt>
          <cx:pt idx="13124">35</cx:pt>
          <cx:pt idx="13125">35</cx:pt>
          <cx:pt idx="13126">35</cx:pt>
          <cx:pt idx="13127">35</cx:pt>
          <cx:pt idx="13128">35</cx:pt>
          <cx:pt idx="13129">35</cx:pt>
          <cx:pt idx="13130">35</cx:pt>
          <cx:pt idx="13131">35</cx:pt>
          <cx:pt idx="13132">35</cx:pt>
          <cx:pt idx="13133">35</cx:pt>
          <cx:pt idx="13134">35</cx:pt>
          <cx:pt idx="13135">35</cx:pt>
          <cx:pt idx="13136">35</cx:pt>
          <cx:pt idx="13137">35</cx:pt>
          <cx:pt idx="13138">35</cx:pt>
          <cx:pt idx="13139">35</cx:pt>
          <cx:pt idx="13140">35</cx:pt>
          <cx:pt idx="13141">35</cx:pt>
          <cx:pt idx="13142">35</cx:pt>
          <cx:pt idx="13143">35</cx:pt>
          <cx:pt idx="13144">35</cx:pt>
          <cx:pt idx="13145">35</cx:pt>
          <cx:pt idx="13146">35</cx:pt>
          <cx:pt idx="13147">35</cx:pt>
          <cx:pt idx="13148">35</cx:pt>
          <cx:pt idx="13149">35</cx:pt>
          <cx:pt idx="13150">35</cx:pt>
          <cx:pt idx="13151">35</cx:pt>
          <cx:pt idx="13152">35</cx:pt>
          <cx:pt idx="13153">35</cx:pt>
          <cx:pt idx="13154">35</cx:pt>
          <cx:pt idx="13155">35</cx:pt>
          <cx:pt idx="13156">35</cx:pt>
          <cx:pt idx="13157">35</cx:pt>
          <cx:pt idx="13158">35</cx:pt>
          <cx:pt idx="13159">35</cx:pt>
          <cx:pt idx="13160">35</cx:pt>
          <cx:pt idx="13161">35</cx:pt>
          <cx:pt idx="13162">35</cx:pt>
          <cx:pt idx="13163">35</cx:pt>
          <cx:pt idx="13164">35</cx:pt>
          <cx:pt idx="13165">35</cx:pt>
          <cx:pt idx="13166">35</cx:pt>
          <cx:pt idx="13167">35</cx:pt>
          <cx:pt idx="13168">35</cx:pt>
          <cx:pt idx="13169">35</cx:pt>
          <cx:pt idx="13170">35</cx:pt>
          <cx:pt idx="13171">35</cx:pt>
          <cx:pt idx="13172">35</cx:pt>
          <cx:pt idx="13173">35</cx:pt>
          <cx:pt idx="13174">35</cx:pt>
          <cx:pt idx="13175">35</cx:pt>
          <cx:pt idx="13176">35</cx:pt>
          <cx:pt idx="13177">35</cx:pt>
          <cx:pt idx="13178">35</cx:pt>
          <cx:pt idx="13179">35</cx:pt>
          <cx:pt idx="13180">35</cx:pt>
          <cx:pt idx="13181">35</cx:pt>
          <cx:pt idx="13182">35</cx:pt>
          <cx:pt idx="13183">35</cx:pt>
          <cx:pt idx="13184">35</cx:pt>
          <cx:pt idx="13185">35</cx:pt>
          <cx:pt idx="13186">35</cx:pt>
          <cx:pt idx="13187">35</cx:pt>
          <cx:pt idx="13188">35</cx:pt>
          <cx:pt idx="13189">35</cx:pt>
          <cx:pt idx="13190">35</cx:pt>
          <cx:pt idx="13191">35</cx:pt>
          <cx:pt idx="13192">35</cx:pt>
          <cx:pt idx="13193">35</cx:pt>
          <cx:pt idx="13194">35</cx:pt>
          <cx:pt idx="13195">35</cx:pt>
          <cx:pt idx="13196">35</cx:pt>
          <cx:pt idx="13197">35</cx:pt>
          <cx:pt idx="13198">35</cx:pt>
          <cx:pt idx="13199">35</cx:pt>
          <cx:pt idx="13200">35</cx:pt>
          <cx:pt idx="13201">35</cx:pt>
          <cx:pt idx="13202">35</cx:pt>
          <cx:pt idx="13203">35</cx:pt>
          <cx:pt idx="13204">35</cx:pt>
          <cx:pt idx="13205">35</cx:pt>
          <cx:pt idx="13206">35</cx:pt>
          <cx:pt idx="13207">35</cx:pt>
          <cx:pt idx="13208">35</cx:pt>
          <cx:pt idx="13209">35</cx:pt>
          <cx:pt idx="13210">35</cx:pt>
          <cx:pt idx="13211">35</cx:pt>
          <cx:pt idx="13212">35</cx:pt>
          <cx:pt idx="13213">35</cx:pt>
          <cx:pt idx="13214">35</cx:pt>
          <cx:pt idx="13215">35</cx:pt>
          <cx:pt idx="13216">35</cx:pt>
          <cx:pt idx="13217">35</cx:pt>
          <cx:pt idx="13218">35</cx:pt>
          <cx:pt idx="13219">35</cx:pt>
          <cx:pt idx="13220">35</cx:pt>
          <cx:pt idx="13221">35</cx:pt>
          <cx:pt idx="13222">35</cx:pt>
          <cx:pt idx="13223">35</cx:pt>
          <cx:pt idx="13224">35</cx:pt>
          <cx:pt idx="13225">35</cx:pt>
          <cx:pt idx="13226">35</cx:pt>
          <cx:pt idx="13227">35</cx:pt>
          <cx:pt idx="13228">35</cx:pt>
          <cx:pt idx="13229">35</cx:pt>
          <cx:pt idx="13230">35</cx:pt>
          <cx:pt idx="13231">35</cx:pt>
          <cx:pt idx="13232">35</cx:pt>
          <cx:pt idx="13233">35</cx:pt>
          <cx:pt idx="13234">35</cx:pt>
          <cx:pt idx="13235">35</cx:pt>
          <cx:pt idx="13236">35</cx:pt>
          <cx:pt idx="13237">35</cx:pt>
          <cx:pt idx="13238">35</cx:pt>
          <cx:pt idx="13239">35</cx:pt>
          <cx:pt idx="13240">35</cx:pt>
          <cx:pt idx="13241">35</cx:pt>
          <cx:pt idx="13242">35</cx:pt>
          <cx:pt idx="13243">35</cx:pt>
          <cx:pt idx="13244">35</cx:pt>
          <cx:pt idx="13245">35</cx:pt>
          <cx:pt idx="13246">35</cx:pt>
          <cx:pt idx="13247">35</cx:pt>
          <cx:pt idx="13248">35</cx:pt>
          <cx:pt idx="13249">35</cx:pt>
          <cx:pt idx="13250">35</cx:pt>
          <cx:pt idx="13251">35</cx:pt>
          <cx:pt idx="13252">35</cx:pt>
          <cx:pt idx="13253">35</cx:pt>
          <cx:pt idx="13254">35</cx:pt>
          <cx:pt idx="13255">35</cx:pt>
          <cx:pt idx="13256">35</cx:pt>
          <cx:pt idx="13257">35</cx:pt>
          <cx:pt idx="13258">35</cx:pt>
          <cx:pt idx="13259">35</cx:pt>
          <cx:pt idx="13260">35</cx:pt>
          <cx:pt idx="13261">35</cx:pt>
          <cx:pt idx="13262">35</cx:pt>
          <cx:pt idx="13263">35</cx:pt>
          <cx:pt idx="13264">35</cx:pt>
          <cx:pt idx="13265">35</cx:pt>
          <cx:pt idx="13266">35</cx:pt>
          <cx:pt idx="13267">35</cx:pt>
          <cx:pt idx="13268">35</cx:pt>
          <cx:pt idx="13269">35</cx:pt>
          <cx:pt idx="13270">35</cx:pt>
          <cx:pt idx="13271">35</cx:pt>
          <cx:pt idx="13272">35</cx:pt>
          <cx:pt idx="13273">35</cx:pt>
          <cx:pt idx="13274">35</cx:pt>
          <cx:pt idx="13275">35</cx:pt>
          <cx:pt idx="13276">35</cx:pt>
          <cx:pt idx="13277">35</cx:pt>
          <cx:pt idx="13278">35</cx:pt>
          <cx:pt idx="13279">35</cx:pt>
          <cx:pt idx="13280">35</cx:pt>
          <cx:pt idx="13281">35</cx:pt>
          <cx:pt idx="13282">35</cx:pt>
          <cx:pt idx="13283">35</cx:pt>
          <cx:pt idx="13284">35</cx:pt>
          <cx:pt idx="13285">35</cx:pt>
          <cx:pt idx="13286">35</cx:pt>
          <cx:pt idx="13287">35</cx:pt>
          <cx:pt idx="13288">35</cx:pt>
          <cx:pt idx="13289">35</cx:pt>
          <cx:pt idx="13290">35</cx:pt>
          <cx:pt idx="13291">35</cx:pt>
          <cx:pt idx="13292">35</cx:pt>
          <cx:pt idx="13293">35</cx:pt>
          <cx:pt idx="13294">35</cx:pt>
          <cx:pt idx="13295">35</cx:pt>
          <cx:pt idx="13296">35</cx:pt>
          <cx:pt idx="13297">35</cx:pt>
          <cx:pt idx="13298">35</cx:pt>
          <cx:pt idx="13299">35</cx:pt>
          <cx:pt idx="13300">35</cx:pt>
          <cx:pt idx="13301">35</cx:pt>
          <cx:pt idx="13302">35</cx:pt>
          <cx:pt idx="13303">35</cx:pt>
          <cx:pt idx="13304">35</cx:pt>
          <cx:pt idx="13305">35</cx:pt>
          <cx:pt idx="13306">35</cx:pt>
          <cx:pt idx="13307">35</cx:pt>
          <cx:pt idx="13308">35</cx:pt>
          <cx:pt idx="13309">35</cx:pt>
          <cx:pt idx="13310">35</cx:pt>
          <cx:pt idx="13311">35</cx:pt>
          <cx:pt idx="13312">35</cx:pt>
          <cx:pt idx="13313">35</cx:pt>
          <cx:pt idx="13314">35</cx:pt>
          <cx:pt idx="13315">35</cx:pt>
          <cx:pt idx="13316">35</cx:pt>
          <cx:pt idx="13317">35</cx:pt>
          <cx:pt idx="13318">35</cx:pt>
          <cx:pt idx="13319">35</cx:pt>
          <cx:pt idx="13320">35</cx:pt>
          <cx:pt idx="13321">35</cx:pt>
          <cx:pt idx="13322">35</cx:pt>
          <cx:pt idx="13323">35</cx:pt>
          <cx:pt idx="13324">35</cx:pt>
          <cx:pt idx="13325">35</cx:pt>
          <cx:pt idx="13326">35</cx:pt>
          <cx:pt idx="13327">35</cx:pt>
          <cx:pt idx="13328">35</cx:pt>
          <cx:pt idx="13329">35</cx:pt>
          <cx:pt idx="13330">35</cx:pt>
          <cx:pt idx="13331">35</cx:pt>
          <cx:pt idx="13332">35</cx:pt>
          <cx:pt idx="13333">35</cx:pt>
          <cx:pt idx="13334">35</cx:pt>
          <cx:pt idx="13335">35</cx:pt>
          <cx:pt idx="13336">35</cx:pt>
          <cx:pt idx="13337">35</cx:pt>
          <cx:pt idx="13338">35</cx:pt>
          <cx:pt idx="13339">35</cx:pt>
          <cx:pt idx="13340">35</cx:pt>
          <cx:pt idx="13341">35</cx:pt>
          <cx:pt idx="13342">35</cx:pt>
          <cx:pt idx="13343">35</cx:pt>
          <cx:pt idx="13344">35</cx:pt>
          <cx:pt idx="13345">35</cx:pt>
          <cx:pt idx="13346">35</cx:pt>
          <cx:pt idx="13347">35</cx:pt>
          <cx:pt idx="13348">35</cx:pt>
          <cx:pt idx="13349">35</cx:pt>
          <cx:pt idx="13350">35</cx:pt>
          <cx:pt idx="13351">35</cx:pt>
          <cx:pt idx="13352">35</cx:pt>
          <cx:pt idx="13353">35</cx:pt>
          <cx:pt idx="13354">35</cx:pt>
          <cx:pt idx="13355">35</cx:pt>
          <cx:pt idx="13356">35</cx:pt>
          <cx:pt idx="13357">35</cx:pt>
          <cx:pt idx="13358">35</cx:pt>
          <cx:pt idx="13359">35</cx:pt>
          <cx:pt idx="13360">35</cx:pt>
          <cx:pt idx="13361">35</cx:pt>
          <cx:pt idx="13362">35</cx:pt>
          <cx:pt idx="13363">35</cx:pt>
          <cx:pt idx="13364">35</cx:pt>
          <cx:pt idx="13365">35</cx:pt>
          <cx:pt idx="13366">35</cx:pt>
          <cx:pt idx="13367">35</cx:pt>
          <cx:pt idx="13368">35</cx:pt>
          <cx:pt idx="13369">35</cx:pt>
          <cx:pt idx="13370">35</cx:pt>
          <cx:pt idx="13371">35</cx:pt>
          <cx:pt idx="13372">35</cx:pt>
          <cx:pt idx="13373">35</cx:pt>
          <cx:pt idx="13374">35</cx:pt>
          <cx:pt idx="13375">35</cx:pt>
          <cx:pt idx="13376">35</cx:pt>
          <cx:pt idx="13377">35</cx:pt>
          <cx:pt idx="13378">35</cx:pt>
          <cx:pt idx="13379">35</cx:pt>
          <cx:pt idx="13380">35</cx:pt>
          <cx:pt idx="13381">35</cx:pt>
          <cx:pt idx="13382">35</cx:pt>
          <cx:pt idx="13383">35</cx:pt>
          <cx:pt idx="13384">35</cx:pt>
          <cx:pt idx="13385">35</cx:pt>
          <cx:pt idx="13386">35</cx:pt>
          <cx:pt idx="13387">35</cx:pt>
          <cx:pt idx="13388">35</cx:pt>
          <cx:pt idx="13389">35</cx:pt>
          <cx:pt idx="13390">35</cx:pt>
          <cx:pt idx="13391">35</cx:pt>
          <cx:pt idx="13392">35</cx:pt>
          <cx:pt idx="13393">35</cx:pt>
          <cx:pt idx="13394">35</cx:pt>
          <cx:pt idx="13395">35</cx:pt>
          <cx:pt idx="13396">35</cx:pt>
          <cx:pt idx="13397">35</cx:pt>
          <cx:pt idx="13398">35</cx:pt>
          <cx:pt idx="13399">35</cx:pt>
          <cx:pt idx="13400">35</cx:pt>
          <cx:pt idx="13401">35</cx:pt>
          <cx:pt idx="13402">35</cx:pt>
          <cx:pt idx="13403">35</cx:pt>
          <cx:pt idx="13404">35</cx:pt>
          <cx:pt idx="13405">35</cx:pt>
          <cx:pt idx="13406">35</cx:pt>
          <cx:pt idx="13407">35</cx:pt>
          <cx:pt idx="13408">35</cx:pt>
          <cx:pt idx="13409">35</cx:pt>
          <cx:pt idx="13410">35</cx:pt>
          <cx:pt idx="13411">35</cx:pt>
          <cx:pt idx="13412">35</cx:pt>
          <cx:pt idx="13413">35</cx:pt>
          <cx:pt idx="13414">35</cx:pt>
          <cx:pt idx="13415">35</cx:pt>
          <cx:pt idx="13416">35</cx:pt>
          <cx:pt idx="13417">35</cx:pt>
          <cx:pt idx="13418">35</cx:pt>
          <cx:pt idx="13419">35</cx:pt>
          <cx:pt idx="13420">35</cx:pt>
          <cx:pt idx="13421">35</cx:pt>
          <cx:pt idx="13422">35</cx:pt>
          <cx:pt idx="13423">35</cx:pt>
          <cx:pt idx="13424">35</cx:pt>
          <cx:pt idx="13425">35</cx:pt>
          <cx:pt idx="13426">35</cx:pt>
          <cx:pt idx="13427">35</cx:pt>
          <cx:pt idx="13428">35</cx:pt>
          <cx:pt idx="13429">35</cx:pt>
          <cx:pt idx="13430">35</cx:pt>
          <cx:pt idx="13431">35</cx:pt>
          <cx:pt idx="13432">35</cx:pt>
          <cx:pt idx="13433">35</cx:pt>
          <cx:pt idx="13434">35</cx:pt>
          <cx:pt idx="13435">35</cx:pt>
          <cx:pt idx="13436">35</cx:pt>
          <cx:pt idx="13437">35</cx:pt>
          <cx:pt idx="13438">35</cx:pt>
          <cx:pt idx="13439">35</cx:pt>
          <cx:pt idx="13440">35</cx:pt>
          <cx:pt idx="13441">35</cx:pt>
          <cx:pt idx="13442">35</cx:pt>
          <cx:pt idx="13443">35</cx:pt>
          <cx:pt idx="13444">35</cx:pt>
          <cx:pt idx="13445">35</cx:pt>
          <cx:pt idx="13446">35</cx:pt>
          <cx:pt idx="13447">35</cx:pt>
          <cx:pt idx="13448">35</cx:pt>
          <cx:pt idx="13449">35</cx:pt>
          <cx:pt idx="13450">35</cx:pt>
          <cx:pt idx="13451">35</cx:pt>
          <cx:pt idx="13452">35</cx:pt>
          <cx:pt idx="13453">35</cx:pt>
          <cx:pt idx="13454">35</cx:pt>
          <cx:pt idx="13455">35</cx:pt>
          <cx:pt idx="13456">35</cx:pt>
          <cx:pt idx="13457">35</cx:pt>
          <cx:pt idx="13458">35</cx:pt>
          <cx:pt idx="13459">35</cx:pt>
          <cx:pt idx="13460">35</cx:pt>
          <cx:pt idx="13461">35</cx:pt>
          <cx:pt idx="13462">35</cx:pt>
          <cx:pt idx="13463">35</cx:pt>
          <cx:pt idx="13464">35</cx:pt>
          <cx:pt idx="13465">35</cx:pt>
          <cx:pt idx="13466">35</cx:pt>
          <cx:pt idx="13467">35</cx:pt>
          <cx:pt idx="13468">35</cx:pt>
          <cx:pt idx="13469">35</cx:pt>
          <cx:pt idx="13470">35</cx:pt>
          <cx:pt idx="13471">35</cx:pt>
          <cx:pt idx="13472">35</cx:pt>
          <cx:pt idx="13473">35</cx:pt>
          <cx:pt idx="13474">35</cx:pt>
          <cx:pt idx="13475">35</cx:pt>
          <cx:pt idx="13476">35</cx:pt>
          <cx:pt idx="13477">35</cx:pt>
          <cx:pt idx="13478">35</cx:pt>
          <cx:pt idx="13479">35</cx:pt>
          <cx:pt idx="13480">35</cx:pt>
          <cx:pt idx="13481">35</cx:pt>
          <cx:pt idx="13482">35</cx:pt>
          <cx:pt idx="13483">35</cx:pt>
          <cx:pt idx="13484">35</cx:pt>
          <cx:pt idx="13485">35</cx:pt>
          <cx:pt idx="13486">35</cx:pt>
          <cx:pt idx="13487">35</cx:pt>
          <cx:pt idx="13488">35</cx:pt>
          <cx:pt idx="13489">35</cx:pt>
          <cx:pt idx="13490">35</cx:pt>
          <cx:pt idx="13491">35</cx:pt>
          <cx:pt idx="13492">35</cx:pt>
          <cx:pt idx="13493">35</cx:pt>
          <cx:pt idx="13494">35</cx:pt>
          <cx:pt idx="13495">35</cx:pt>
          <cx:pt idx="13496">35</cx:pt>
          <cx:pt idx="13497">35</cx:pt>
          <cx:pt idx="13498">35</cx:pt>
          <cx:pt idx="13499">35</cx:pt>
          <cx:pt idx="13500">35</cx:pt>
          <cx:pt idx="13501">35</cx:pt>
          <cx:pt idx="13502">35</cx:pt>
          <cx:pt idx="13503">35</cx:pt>
          <cx:pt idx="13504">35</cx:pt>
          <cx:pt idx="13505">35</cx:pt>
          <cx:pt idx="13506">35</cx:pt>
          <cx:pt idx="13507">35</cx:pt>
          <cx:pt idx="13508">35</cx:pt>
          <cx:pt idx="13509">35</cx:pt>
          <cx:pt idx="13510">35</cx:pt>
          <cx:pt idx="13511">35</cx:pt>
          <cx:pt idx="13512">35</cx:pt>
          <cx:pt idx="13513">35</cx:pt>
          <cx:pt idx="13514">35</cx:pt>
          <cx:pt idx="13515">35</cx:pt>
          <cx:pt idx="13516">35</cx:pt>
          <cx:pt idx="13517">35</cx:pt>
          <cx:pt idx="13518">35</cx:pt>
          <cx:pt idx="13519">35</cx:pt>
          <cx:pt idx="13520">35</cx:pt>
          <cx:pt idx="13521">35</cx:pt>
          <cx:pt idx="13522">35</cx:pt>
          <cx:pt idx="13523">35</cx:pt>
          <cx:pt idx="13524">35</cx:pt>
          <cx:pt idx="13525">35</cx:pt>
          <cx:pt idx="13526">35</cx:pt>
          <cx:pt idx="13527">35</cx:pt>
          <cx:pt idx="13528">35</cx:pt>
          <cx:pt idx="13529">35</cx:pt>
          <cx:pt idx="13530">35</cx:pt>
          <cx:pt idx="13531">35</cx:pt>
          <cx:pt idx="13532">35</cx:pt>
          <cx:pt idx="13533">35</cx:pt>
          <cx:pt idx="13534">35</cx:pt>
          <cx:pt idx="13535">35</cx:pt>
          <cx:pt idx="13536">35</cx:pt>
          <cx:pt idx="13537">35</cx:pt>
          <cx:pt idx="13538">35</cx:pt>
          <cx:pt idx="13539">35</cx:pt>
          <cx:pt idx="13540">35</cx:pt>
          <cx:pt idx="13541">35</cx:pt>
          <cx:pt idx="13542">35</cx:pt>
          <cx:pt idx="13543">35</cx:pt>
          <cx:pt idx="13544">35</cx:pt>
          <cx:pt idx="13545">35</cx:pt>
          <cx:pt idx="13546">35</cx:pt>
          <cx:pt idx="13547">35</cx:pt>
          <cx:pt idx="13548">35</cx:pt>
          <cx:pt idx="13549">35</cx:pt>
          <cx:pt idx="13550">35</cx:pt>
          <cx:pt idx="13551">35</cx:pt>
          <cx:pt idx="13552">35</cx:pt>
          <cx:pt idx="13553">35</cx:pt>
          <cx:pt idx="13554">35</cx:pt>
          <cx:pt idx="13555">35</cx:pt>
          <cx:pt idx="13556">35</cx:pt>
          <cx:pt idx="13557">35</cx:pt>
          <cx:pt idx="13558">35</cx:pt>
          <cx:pt idx="13559">35</cx:pt>
          <cx:pt idx="13560">35</cx:pt>
          <cx:pt idx="13561">35</cx:pt>
          <cx:pt idx="13562">35</cx:pt>
          <cx:pt idx="13563">35</cx:pt>
          <cx:pt idx="13564">35</cx:pt>
          <cx:pt idx="13565">35</cx:pt>
          <cx:pt idx="13566">35</cx:pt>
          <cx:pt idx="13567">35</cx:pt>
          <cx:pt idx="13568">35</cx:pt>
          <cx:pt idx="13569">35</cx:pt>
          <cx:pt idx="13570">35</cx:pt>
          <cx:pt idx="13571">35</cx:pt>
          <cx:pt idx="13572">35</cx:pt>
          <cx:pt idx="13573">35</cx:pt>
          <cx:pt idx="13574">35</cx:pt>
          <cx:pt idx="13575">35</cx:pt>
          <cx:pt idx="13576">35</cx:pt>
          <cx:pt idx="13577">35</cx:pt>
          <cx:pt idx="13578">35</cx:pt>
          <cx:pt idx="13579">35</cx:pt>
          <cx:pt idx="13580">35</cx:pt>
          <cx:pt idx="13581">35</cx:pt>
          <cx:pt idx="13582">35</cx:pt>
          <cx:pt idx="13583">35</cx:pt>
          <cx:pt idx="13584">35</cx:pt>
          <cx:pt idx="13585">35</cx:pt>
          <cx:pt idx="13586">35</cx:pt>
          <cx:pt idx="13587">35</cx:pt>
          <cx:pt idx="13588">35</cx:pt>
          <cx:pt idx="13589">35</cx:pt>
          <cx:pt idx="13590">35</cx:pt>
          <cx:pt idx="13591">35</cx:pt>
          <cx:pt idx="13592">35</cx:pt>
          <cx:pt idx="13593">35</cx:pt>
          <cx:pt idx="13594">35</cx:pt>
          <cx:pt idx="13595">35</cx:pt>
          <cx:pt idx="13596">35</cx:pt>
          <cx:pt idx="13597">35</cx:pt>
          <cx:pt idx="13598">35</cx:pt>
          <cx:pt idx="13599">35</cx:pt>
          <cx:pt idx="13600">35</cx:pt>
          <cx:pt idx="13601">35</cx:pt>
          <cx:pt idx="13602">35</cx:pt>
          <cx:pt idx="13603">35</cx:pt>
          <cx:pt idx="13604">35</cx:pt>
          <cx:pt idx="13605">35</cx:pt>
          <cx:pt idx="13606">35</cx:pt>
          <cx:pt idx="13607">35</cx:pt>
          <cx:pt idx="13608">35</cx:pt>
          <cx:pt idx="13609">35</cx:pt>
          <cx:pt idx="13610">35</cx:pt>
          <cx:pt idx="13611">35</cx:pt>
          <cx:pt idx="13612">35</cx:pt>
          <cx:pt idx="13613">35</cx:pt>
          <cx:pt idx="13614">35</cx:pt>
          <cx:pt idx="13615">35</cx:pt>
          <cx:pt idx="13616">35</cx:pt>
          <cx:pt idx="13617">35</cx:pt>
          <cx:pt idx="13618">35</cx:pt>
          <cx:pt idx="13619">35</cx:pt>
          <cx:pt idx="13620">35</cx:pt>
          <cx:pt idx="13621">35</cx:pt>
          <cx:pt idx="13622">35</cx:pt>
          <cx:pt idx="13623">35</cx:pt>
          <cx:pt idx="13624">35</cx:pt>
          <cx:pt idx="13625">35</cx:pt>
          <cx:pt idx="13626">35</cx:pt>
          <cx:pt idx="13627">35</cx:pt>
          <cx:pt idx="13628">35</cx:pt>
          <cx:pt idx="13629">35</cx:pt>
          <cx:pt idx="13630">35</cx:pt>
          <cx:pt idx="13631">35</cx:pt>
          <cx:pt idx="13632">35</cx:pt>
          <cx:pt idx="13633">35</cx:pt>
          <cx:pt idx="13634">35</cx:pt>
          <cx:pt idx="13635">35</cx:pt>
          <cx:pt idx="13636">35</cx:pt>
          <cx:pt idx="13637">35</cx:pt>
          <cx:pt idx="13638">35</cx:pt>
          <cx:pt idx="13639">35</cx:pt>
          <cx:pt idx="13640">35</cx:pt>
          <cx:pt idx="13641">35</cx:pt>
          <cx:pt idx="13642">35</cx:pt>
          <cx:pt idx="13643">35</cx:pt>
          <cx:pt idx="13644">35</cx:pt>
          <cx:pt idx="13645">35</cx:pt>
          <cx:pt idx="13646">35</cx:pt>
          <cx:pt idx="13647">35</cx:pt>
          <cx:pt idx="13648">35</cx:pt>
          <cx:pt idx="13649">35</cx:pt>
          <cx:pt idx="13650">35</cx:pt>
          <cx:pt idx="13651">35</cx:pt>
          <cx:pt idx="13652">35</cx:pt>
          <cx:pt idx="13653">35</cx:pt>
          <cx:pt idx="13654">35</cx:pt>
          <cx:pt idx="13655">35</cx:pt>
          <cx:pt idx="13656">35</cx:pt>
          <cx:pt idx="13657">35</cx:pt>
          <cx:pt idx="13658">35</cx:pt>
          <cx:pt idx="13659">35</cx:pt>
          <cx:pt idx="13660">35</cx:pt>
          <cx:pt idx="13661">35</cx:pt>
          <cx:pt idx="13662">35</cx:pt>
          <cx:pt idx="13663">35</cx:pt>
          <cx:pt idx="13664">35</cx:pt>
          <cx:pt idx="13665">35</cx:pt>
          <cx:pt idx="13666">35</cx:pt>
          <cx:pt idx="13667">35</cx:pt>
          <cx:pt idx="13668">35</cx:pt>
          <cx:pt idx="13669">35</cx:pt>
          <cx:pt idx="13670">35</cx:pt>
          <cx:pt idx="13671">35</cx:pt>
          <cx:pt idx="13672">35</cx:pt>
          <cx:pt idx="13673">35</cx:pt>
          <cx:pt idx="13674">35</cx:pt>
          <cx:pt idx="13675">35</cx:pt>
          <cx:pt idx="13676">35</cx:pt>
          <cx:pt idx="13677">35</cx:pt>
          <cx:pt idx="13678">35</cx:pt>
          <cx:pt idx="13679">35</cx:pt>
          <cx:pt idx="13680">35</cx:pt>
          <cx:pt idx="13681">35</cx:pt>
          <cx:pt idx="13682">35</cx:pt>
          <cx:pt idx="13683">35</cx:pt>
          <cx:pt idx="13684">35</cx:pt>
          <cx:pt idx="13685">35</cx:pt>
          <cx:pt idx="13686">35</cx:pt>
          <cx:pt idx="13687">35</cx:pt>
          <cx:pt idx="13688">35</cx:pt>
          <cx:pt idx="13689">35</cx:pt>
          <cx:pt idx="13690">35</cx:pt>
          <cx:pt idx="13691">35</cx:pt>
          <cx:pt idx="13692">35</cx:pt>
          <cx:pt idx="13693">35</cx:pt>
          <cx:pt idx="13694">35</cx:pt>
          <cx:pt idx="13695">35</cx:pt>
          <cx:pt idx="13696">35</cx:pt>
          <cx:pt idx="13697">35</cx:pt>
          <cx:pt idx="13698">35</cx:pt>
          <cx:pt idx="13699">35</cx:pt>
          <cx:pt idx="13700">35</cx:pt>
          <cx:pt idx="13701">35</cx:pt>
          <cx:pt idx="13702">35</cx:pt>
          <cx:pt idx="13703">35</cx:pt>
          <cx:pt idx="13704">35</cx:pt>
          <cx:pt idx="13705">35</cx:pt>
          <cx:pt idx="13706">35</cx:pt>
          <cx:pt idx="13707">35</cx:pt>
          <cx:pt idx="13708">35</cx:pt>
          <cx:pt idx="13709">35</cx:pt>
          <cx:pt idx="13710">35</cx:pt>
          <cx:pt idx="13711">35</cx:pt>
          <cx:pt idx="13712">35</cx:pt>
          <cx:pt idx="13713">35</cx:pt>
          <cx:pt idx="13714">35</cx:pt>
          <cx:pt idx="13715">35</cx:pt>
          <cx:pt idx="13716">35</cx:pt>
          <cx:pt idx="13717">35</cx:pt>
          <cx:pt idx="13718">35</cx:pt>
          <cx:pt idx="13719">35</cx:pt>
          <cx:pt idx="13720">35</cx:pt>
          <cx:pt idx="13721">35</cx:pt>
          <cx:pt idx="13722">35</cx:pt>
          <cx:pt idx="13723">35</cx:pt>
          <cx:pt idx="13724">35</cx:pt>
          <cx:pt idx="13725">35</cx:pt>
          <cx:pt idx="13726">35</cx:pt>
          <cx:pt idx="13727">35</cx:pt>
          <cx:pt idx="13728">35</cx:pt>
          <cx:pt idx="13729">35</cx:pt>
          <cx:pt idx="13730">35</cx:pt>
          <cx:pt idx="13731">35</cx:pt>
          <cx:pt idx="13732">35</cx:pt>
          <cx:pt idx="13733">35</cx:pt>
          <cx:pt idx="13734">35</cx:pt>
          <cx:pt idx="13735">35</cx:pt>
          <cx:pt idx="13736">35</cx:pt>
          <cx:pt idx="13737">35</cx:pt>
          <cx:pt idx="13738">35</cx:pt>
          <cx:pt idx="13739">35</cx:pt>
          <cx:pt idx="13740">35</cx:pt>
          <cx:pt idx="13741">35</cx:pt>
          <cx:pt idx="13742">35</cx:pt>
          <cx:pt idx="13743">35</cx:pt>
          <cx:pt idx="13744">35</cx:pt>
          <cx:pt idx="13745">35</cx:pt>
          <cx:pt idx="13746">35</cx:pt>
          <cx:pt idx="13747">35</cx:pt>
          <cx:pt idx="13748">35</cx:pt>
          <cx:pt idx="13749">35</cx:pt>
          <cx:pt idx="13750">35</cx:pt>
          <cx:pt idx="13751">35</cx:pt>
          <cx:pt idx="13752">35</cx:pt>
          <cx:pt idx="13753">35</cx:pt>
          <cx:pt idx="13754">35</cx:pt>
          <cx:pt idx="13755">35</cx:pt>
          <cx:pt idx="13756">35</cx:pt>
          <cx:pt idx="13757">35</cx:pt>
          <cx:pt idx="13758">35</cx:pt>
          <cx:pt idx="13759">35</cx:pt>
          <cx:pt idx="13760">35</cx:pt>
          <cx:pt idx="13761">35</cx:pt>
          <cx:pt idx="13762">35</cx:pt>
          <cx:pt idx="13763">35</cx:pt>
          <cx:pt idx="13764">35</cx:pt>
          <cx:pt idx="13765">35</cx:pt>
          <cx:pt idx="13766">35</cx:pt>
          <cx:pt idx="13767">35</cx:pt>
          <cx:pt idx="13768">35</cx:pt>
          <cx:pt idx="13769">35</cx:pt>
          <cx:pt idx="13770">35</cx:pt>
          <cx:pt idx="13771">35</cx:pt>
          <cx:pt idx="13772">35</cx:pt>
          <cx:pt idx="13773">35</cx:pt>
          <cx:pt idx="13774">35</cx:pt>
          <cx:pt idx="13775">35</cx:pt>
          <cx:pt idx="13776">35</cx:pt>
          <cx:pt idx="13777">35</cx:pt>
          <cx:pt idx="13778">35</cx:pt>
          <cx:pt idx="13779">35</cx:pt>
          <cx:pt idx="13780">35</cx:pt>
          <cx:pt idx="13781">35</cx:pt>
          <cx:pt idx="13782">35</cx:pt>
          <cx:pt idx="13783">35</cx:pt>
          <cx:pt idx="13784">35</cx:pt>
          <cx:pt idx="13785">35</cx:pt>
          <cx:pt idx="13786">35</cx:pt>
          <cx:pt idx="13787">35</cx:pt>
          <cx:pt idx="13788">35</cx:pt>
          <cx:pt idx="13789">35</cx:pt>
          <cx:pt idx="13790">35</cx:pt>
          <cx:pt idx="13791">35</cx:pt>
          <cx:pt idx="13792">35</cx:pt>
          <cx:pt idx="13793">35</cx:pt>
          <cx:pt idx="13794">35</cx:pt>
          <cx:pt idx="13795">35</cx:pt>
          <cx:pt idx="13796">35</cx:pt>
          <cx:pt idx="13797">35</cx:pt>
          <cx:pt idx="13798">35</cx:pt>
          <cx:pt idx="13799">35</cx:pt>
          <cx:pt idx="13800">35</cx:pt>
          <cx:pt idx="13801">35</cx:pt>
          <cx:pt idx="13802">35</cx:pt>
          <cx:pt idx="13803">35</cx:pt>
          <cx:pt idx="13804">35</cx:pt>
          <cx:pt idx="13805">35</cx:pt>
          <cx:pt idx="13806">35</cx:pt>
          <cx:pt idx="13807">35</cx:pt>
          <cx:pt idx="13808">35</cx:pt>
          <cx:pt idx="13809">35</cx:pt>
          <cx:pt idx="13810">35</cx:pt>
          <cx:pt idx="13811">35</cx:pt>
          <cx:pt idx="13812">35</cx:pt>
          <cx:pt idx="13813">35</cx:pt>
          <cx:pt idx="13814">35</cx:pt>
          <cx:pt idx="13815">35</cx:pt>
          <cx:pt idx="13816">35</cx:pt>
          <cx:pt idx="13817">35</cx:pt>
          <cx:pt idx="13818">35</cx:pt>
          <cx:pt idx="13819">35</cx:pt>
          <cx:pt idx="13820">35</cx:pt>
          <cx:pt idx="13821">35</cx:pt>
          <cx:pt idx="13822">35</cx:pt>
          <cx:pt idx="13823">35</cx:pt>
          <cx:pt idx="13824">35</cx:pt>
          <cx:pt idx="13825">35</cx:pt>
          <cx:pt idx="13826">35</cx:pt>
          <cx:pt idx="13827">35</cx:pt>
          <cx:pt idx="13828">35</cx:pt>
          <cx:pt idx="13829">35</cx:pt>
          <cx:pt idx="13830">35</cx:pt>
          <cx:pt idx="13831">35</cx:pt>
          <cx:pt idx="13832">35</cx:pt>
          <cx:pt idx="13833">35</cx:pt>
          <cx:pt idx="13834">35</cx:pt>
          <cx:pt idx="13835">35</cx:pt>
          <cx:pt idx="13836">35</cx:pt>
          <cx:pt idx="13837">35</cx:pt>
          <cx:pt idx="13838">35</cx:pt>
          <cx:pt idx="13839">35</cx:pt>
          <cx:pt idx="13840">35</cx:pt>
          <cx:pt idx="13841">35</cx:pt>
          <cx:pt idx="13842">35</cx:pt>
          <cx:pt idx="13843">35</cx:pt>
          <cx:pt idx="13844">35</cx:pt>
          <cx:pt idx="13845">35</cx:pt>
          <cx:pt idx="13846">35</cx:pt>
          <cx:pt idx="13847">35</cx:pt>
          <cx:pt idx="13848">35</cx:pt>
          <cx:pt idx="13849">35</cx:pt>
          <cx:pt idx="13850">35</cx:pt>
          <cx:pt idx="13851">35</cx:pt>
          <cx:pt idx="13852">35</cx:pt>
          <cx:pt idx="13853">35</cx:pt>
          <cx:pt idx="13854">35</cx:pt>
          <cx:pt idx="13855">35</cx:pt>
          <cx:pt idx="13856">35</cx:pt>
          <cx:pt idx="13857">35</cx:pt>
          <cx:pt idx="13858">35</cx:pt>
          <cx:pt idx="13859">35</cx:pt>
          <cx:pt idx="13860">35</cx:pt>
          <cx:pt idx="13861">35</cx:pt>
          <cx:pt idx="13862">35</cx:pt>
          <cx:pt idx="13863">35</cx:pt>
          <cx:pt idx="13864">35</cx:pt>
          <cx:pt idx="13865">35</cx:pt>
          <cx:pt idx="13866">35</cx:pt>
          <cx:pt idx="13867">35</cx:pt>
          <cx:pt idx="13868">35</cx:pt>
          <cx:pt idx="13869">35</cx:pt>
          <cx:pt idx="13870">35</cx:pt>
          <cx:pt idx="13871">35</cx:pt>
          <cx:pt idx="13872">35</cx:pt>
          <cx:pt idx="13873">35</cx:pt>
          <cx:pt idx="13874">35</cx:pt>
          <cx:pt idx="13875">35</cx:pt>
          <cx:pt idx="13876">35</cx:pt>
          <cx:pt idx="13877">35</cx:pt>
          <cx:pt idx="13878">35</cx:pt>
          <cx:pt idx="13879">35</cx:pt>
          <cx:pt idx="13880">35</cx:pt>
          <cx:pt idx="13881">35</cx:pt>
          <cx:pt idx="13882">35</cx:pt>
          <cx:pt idx="13883">35</cx:pt>
          <cx:pt idx="13884">35</cx:pt>
          <cx:pt idx="13885">35</cx:pt>
          <cx:pt idx="13886">35</cx:pt>
          <cx:pt idx="13887">35</cx:pt>
          <cx:pt idx="13888">35</cx:pt>
          <cx:pt idx="13889">35</cx:pt>
          <cx:pt idx="13890">35</cx:pt>
          <cx:pt idx="13891">35</cx:pt>
          <cx:pt idx="13892">35</cx:pt>
          <cx:pt idx="13893">35</cx:pt>
          <cx:pt idx="13894">35</cx:pt>
          <cx:pt idx="13895">35</cx:pt>
          <cx:pt idx="13896">35</cx:pt>
          <cx:pt idx="13897">35</cx:pt>
          <cx:pt idx="13898">35</cx:pt>
          <cx:pt idx="13899">35</cx:pt>
          <cx:pt idx="13900">35</cx:pt>
          <cx:pt idx="13901">35</cx:pt>
          <cx:pt idx="13902">35</cx:pt>
          <cx:pt idx="13903">35</cx:pt>
          <cx:pt idx="13904">35</cx:pt>
          <cx:pt idx="13905">35</cx:pt>
          <cx:pt idx="13906">35</cx:pt>
          <cx:pt idx="13907">35</cx:pt>
          <cx:pt idx="13908">35</cx:pt>
          <cx:pt idx="13909">35</cx:pt>
          <cx:pt idx="13910">35</cx:pt>
          <cx:pt idx="13911">35</cx:pt>
          <cx:pt idx="13912">35</cx:pt>
          <cx:pt idx="13913">35</cx:pt>
          <cx:pt idx="13914">35</cx:pt>
          <cx:pt idx="13915">35</cx:pt>
          <cx:pt idx="13916">35</cx:pt>
          <cx:pt idx="13917">35</cx:pt>
          <cx:pt idx="13918">35</cx:pt>
          <cx:pt idx="13919">35</cx:pt>
          <cx:pt idx="13920">35</cx:pt>
          <cx:pt idx="13921">35</cx:pt>
          <cx:pt idx="13922">35</cx:pt>
          <cx:pt idx="13923">35</cx:pt>
          <cx:pt idx="13924">35</cx:pt>
          <cx:pt idx="13925">35</cx:pt>
          <cx:pt idx="13926">35</cx:pt>
          <cx:pt idx="13927">35</cx:pt>
          <cx:pt idx="13928">35</cx:pt>
          <cx:pt idx="13929">35</cx:pt>
          <cx:pt idx="13930">35</cx:pt>
          <cx:pt idx="13931">35</cx:pt>
          <cx:pt idx="13932">35</cx:pt>
          <cx:pt idx="13933">35</cx:pt>
          <cx:pt idx="13934">35</cx:pt>
          <cx:pt idx="13935">35</cx:pt>
          <cx:pt idx="13936">35</cx:pt>
          <cx:pt idx="13937">35</cx:pt>
          <cx:pt idx="13938">35</cx:pt>
          <cx:pt idx="13939">35</cx:pt>
          <cx:pt idx="13940">35</cx:pt>
          <cx:pt idx="13941">35</cx:pt>
          <cx:pt idx="13942">35</cx:pt>
          <cx:pt idx="13943">35</cx:pt>
          <cx:pt idx="13944">35</cx:pt>
          <cx:pt idx="13945">35</cx:pt>
          <cx:pt idx="13946">35</cx:pt>
          <cx:pt idx="13947">35</cx:pt>
          <cx:pt idx="13948">35</cx:pt>
          <cx:pt idx="13949">35</cx:pt>
          <cx:pt idx="13950">35</cx:pt>
          <cx:pt idx="13951">35</cx:pt>
          <cx:pt idx="13952">35</cx:pt>
          <cx:pt idx="13953">35</cx:pt>
          <cx:pt idx="13954">35</cx:pt>
          <cx:pt idx="13955">35</cx:pt>
          <cx:pt idx="13956">35</cx:pt>
          <cx:pt idx="13957">35</cx:pt>
          <cx:pt idx="13958">35</cx:pt>
          <cx:pt idx="13959">35</cx:pt>
          <cx:pt idx="13960">35</cx:pt>
          <cx:pt idx="13961">35</cx:pt>
          <cx:pt idx="13962">35</cx:pt>
          <cx:pt idx="13963">35</cx:pt>
          <cx:pt idx="13964">35</cx:pt>
          <cx:pt idx="13965">35</cx:pt>
          <cx:pt idx="13966">35</cx:pt>
          <cx:pt idx="13967">35</cx:pt>
          <cx:pt idx="13968">35</cx:pt>
          <cx:pt idx="13969">35</cx:pt>
          <cx:pt idx="13970">35</cx:pt>
          <cx:pt idx="13971">36</cx:pt>
          <cx:pt idx="13972">36</cx:pt>
          <cx:pt idx="13973">36</cx:pt>
          <cx:pt idx="13974">36</cx:pt>
          <cx:pt idx="13975">36</cx:pt>
          <cx:pt idx="13976">36</cx:pt>
          <cx:pt idx="13977">36</cx:pt>
          <cx:pt idx="13978">36</cx:pt>
          <cx:pt idx="13979">36</cx:pt>
          <cx:pt idx="13980">36</cx:pt>
          <cx:pt idx="13981">36</cx:pt>
          <cx:pt idx="13982">36</cx:pt>
          <cx:pt idx="13983">36</cx:pt>
          <cx:pt idx="13984">36</cx:pt>
          <cx:pt idx="13985">36</cx:pt>
          <cx:pt idx="13986">36</cx:pt>
          <cx:pt idx="13987">36</cx:pt>
          <cx:pt idx="13988">36</cx:pt>
          <cx:pt idx="13989">36</cx:pt>
          <cx:pt idx="13990">36</cx:pt>
          <cx:pt idx="13991">36</cx:pt>
          <cx:pt idx="13992">36</cx:pt>
          <cx:pt idx="13993">36</cx:pt>
          <cx:pt idx="13994">36</cx:pt>
          <cx:pt idx="13995">36</cx:pt>
          <cx:pt idx="13996">36</cx:pt>
          <cx:pt idx="13997">36</cx:pt>
          <cx:pt idx="13998">36</cx:pt>
          <cx:pt idx="13999">36</cx:pt>
          <cx:pt idx="14000">36</cx:pt>
          <cx:pt idx="14001">36</cx:pt>
          <cx:pt idx="14002">36</cx:pt>
          <cx:pt idx="14003">36</cx:pt>
          <cx:pt idx="14004">36</cx:pt>
          <cx:pt idx="14005">36</cx:pt>
          <cx:pt idx="14006">36</cx:pt>
          <cx:pt idx="14007">36</cx:pt>
          <cx:pt idx="14008">36</cx:pt>
          <cx:pt idx="14009">36</cx:pt>
          <cx:pt idx="14010">36</cx:pt>
          <cx:pt idx="14011">36</cx:pt>
          <cx:pt idx="14012">36</cx:pt>
          <cx:pt idx="14013">36</cx:pt>
          <cx:pt idx="14014">36</cx:pt>
          <cx:pt idx="14015">36</cx:pt>
          <cx:pt idx="14016">36</cx:pt>
          <cx:pt idx="14017">36</cx:pt>
          <cx:pt idx="14018">36</cx:pt>
          <cx:pt idx="14019">36</cx:pt>
          <cx:pt idx="14020">36</cx:pt>
          <cx:pt idx="14021">36</cx:pt>
          <cx:pt idx="14022">36</cx:pt>
          <cx:pt idx="14023">36</cx:pt>
          <cx:pt idx="14024">36</cx:pt>
          <cx:pt idx="14025">36</cx:pt>
          <cx:pt idx="14026">36</cx:pt>
          <cx:pt idx="14027">36</cx:pt>
          <cx:pt idx="14028">36</cx:pt>
          <cx:pt idx="14029">36</cx:pt>
          <cx:pt idx="14030">36</cx:pt>
          <cx:pt idx="14031">36</cx:pt>
          <cx:pt idx="14032">36</cx:pt>
          <cx:pt idx="14033">36</cx:pt>
          <cx:pt idx="14034">36</cx:pt>
          <cx:pt idx="14035">36</cx:pt>
          <cx:pt idx="14036">36</cx:pt>
          <cx:pt idx="14037">36</cx:pt>
          <cx:pt idx="14038">36</cx:pt>
          <cx:pt idx="14039">36</cx:pt>
          <cx:pt idx="14040">36</cx:pt>
          <cx:pt idx="14041">36</cx:pt>
          <cx:pt idx="14042">36</cx:pt>
          <cx:pt idx="14043">36</cx:pt>
          <cx:pt idx="14044">36</cx:pt>
          <cx:pt idx="14045">36</cx:pt>
          <cx:pt idx="14046">36</cx:pt>
          <cx:pt idx="14047">36</cx:pt>
          <cx:pt idx="14048">36</cx:pt>
          <cx:pt idx="14049">36</cx:pt>
          <cx:pt idx="14050">36</cx:pt>
          <cx:pt idx="14051">36</cx:pt>
          <cx:pt idx="14052">36</cx:pt>
          <cx:pt idx="14053">36</cx:pt>
          <cx:pt idx="14054">36</cx:pt>
          <cx:pt idx="14055">36</cx:pt>
          <cx:pt idx="14056">36</cx:pt>
          <cx:pt idx="14057">36</cx:pt>
          <cx:pt idx="14058">36</cx:pt>
          <cx:pt idx="14059">36</cx:pt>
          <cx:pt idx="14060">36</cx:pt>
          <cx:pt idx="14061">36</cx:pt>
          <cx:pt idx="14062">36</cx:pt>
          <cx:pt idx="14063">36</cx:pt>
          <cx:pt idx="14064">36</cx:pt>
          <cx:pt idx="14065">36</cx:pt>
          <cx:pt idx="14066">36</cx:pt>
          <cx:pt idx="14067">36</cx:pt>
          <cx:pt idx="14068">36</cx:pt>
          <cx:pt idx="14069">36</cx:pt>
          <cx:pt idx="14070">36</cx:pt>
          <cx:pt idx="14071">36</cx:pt>
          <cx:pt idx="14072">36</cx:pt>
          <cx:pt idx="14073">36</cx:pt>
          <cx:pt idx="14074">36</cx:pt>
          <cx:pt idx="14075">36</cx:pt>
          <cx:pt idx="14076">36</cx:pt>
          <cx:pt idx="14077">36</cx:pt>
          <cx:pt idx="14078">36</cx:pt>
          <cx:pt idx="14079">36</cx:pt>
          <cx:pt idx="14080">36</cx:pt>
          <cx:pt idx="14081">36</cx:pt>
          <cx:pt idx="14082">36</cx:pt>
          <cx:pt idx="14083">36</cx:pt>
          <cx:pt idx="14084">36</cx:pt>
          <cx:pt idx="14085">36</cx:pt>
          <cx:pt idx="14086">36</cx:pt>
          <cx:pt idx="14087">36</cx:pt>
          <cx:pt idx="14088">36</cx:pt>
          <cx:pt idx="14089">36</cx:pt>
          <cx:pt idx="14090">36</cx:pt>
          <cx:pt idx="14091">36</cx:pt>
          <cx:pt idx="14092">36</cx:pt>
          <cx:pt idx="14093">36</cx:pt>
          <cx:pt idx="14094">36</cx:pt>
          <cx:pt idx="14095">36</cx:pt>
          <cx:pt idx="14096">36</cx:pt>
          <cx:pt idx="14097">36</cx:pt>
          <cx:pt idx="14098">36</cx:pt>
          <cx:pt idx="14099">36</cx:pt>
          <cx:pt idx="14100">36</cx:pt>
          <cx:pt idx="14101">36</cx:pt>
          <cx:pt idx="14102">36</cx:pt>
          <cx:pt idx="14103">36</cx:pt>
          <cx:pt idx="14104">36</cx:pt>
          <cx:pt idx="14105">36</cx:pt>
          <cx:pt idx="14106">36</cx:pt>
          <cx:pt idx="14107">36</cx:pt>
          <cx:pt idx="14108">36</cx:pt>
          <cx:pt idx="14109">36</cx:pt>
          <cx:pt idx="14110">36</cx:pt>
          <cx:pt idx="14111">36</cx:pt>
          <cx:pt idx="14112">36</cx:pt>
          <cx:pt idx="14113">36</cx:pt>
          <cx:pt idx="14114">36</cx:pt>
          <cx:pt idx="14115">36</cx:pt>
          <cx:pt idx="14116">36</cx:pt>
          <cx:pt idx="14117">36</cx:pt>
          <cx:pt idx="14118">36</cx:pt>
          <cx:pt idx="14119">36</cx:pt>
          <cx:pt idx="14120">36</cx:pt>
          <cx:pt idx="14121">36</cx:pt>
          <cx:pt idx="14122">36</cx:pt>
          <cx:pt idx="14123">36</cx:pt>
          <cx:pt idx="14124">36</cx:pt>
          <cx:pt idx="14125">36</cx:pt>
          <cx:pt idx="14126">36</cx:pt>
          <cx:pt idx="14127">36</cx:pt>
          <cx:pt idx="14128">36</cx:pt>
          <cx:pt idx="14129">36</cx:pt>
          <cx:pt idx="14130">36</cx:pt>
          <cx:pt idx="14131">36</cx:pt>
          <cx:pt idx="14132">36</cx:pt>
          <cx:pt idx="14133">36</cx:pt>
          <cx:pt idx="14134">36</cx:pt>
          <cx:pt idx="14135">36</cx:pt>
          <cx:pt idx="14136">36</cx:pt>
          <cx:pt idx="14137">36</cx:pt>
          <cx:pt idx="14138">36</cx:pt>
          <cx:pt idx="14139">36</cx:pt>
          <cx:pt idx="14140">36</cx:pt>
          <cx:pt idx="14141">36</cx:pt>
          <cx:pt idx="14142">36</cx:pt>
          <cx:pt idx="14143">36</cx:pt>
          <cx:pt idx="14144">36</cx:pt>
          <cx:pt idx="14145">36</cx:pt>
          <cx:pt idx="14146">36</cx:pt>
          <cx:pt idx="14147">36</cx:pt>
          <cx:pt idx="14148">36</cx:pt>
          <cx:pt idx="14149">36</cx:pt>
          <cx:pt idx="14150">36</cx:pt>
          <cx:pt idx="14151">36</cx:pt>
          <cx:pt idx="14152">36</cx:pt>
          <cx:pt idx="14153">36</cx:pt>
          <cx:pt idx="14154">36</cx:pt>
          <cx:pt idx="14155">36</cx:pt>
          <cx:pt idx="14156">36</cx:pt>
          <cx:pt idx="14157">36</cx:pt>
          <cx:pt idx="14158">36</cx:pt>
          <cx:pt idx="14159">36</cx:pt>
          <cx:pt idx="14160">36</cx:pt>
          <cx:pt idx="14161">36</cx:pt>
          <cx:pt idx="14162">36</cx:pt>
          <cx:pt idx="14163">36</cx:pt>
          <cx:pt idx="14164">36</cx:pt>
          <cx:pt idx="14165">36</cx:pt>
          <cx:pt idx="14166">36</cx:pt>
          <cx:pt idx="14167">36</cx:pt>
          <cx:pt idx="14168">36</cx:pt>
          <cx:pt idx="14169">36</cx:pt>
          <cx:pt idx="14170">36</cx:pt>
          <cx:pt idx="14171">36</cx:pt>
          <cx:pt idx="14172">36</cx:pt>
          <cx:pt idx="14173">36</cx:pt>
          <cx:pt idx="14174">36</cx:pt>
          <cx:pt idx="14175">36</cx:pt>
          <cx:pt idx="14176">36</cx:pt>
          <cx:pt idx="14177">36</cx:pt>
          <cx:pt idx="14178">36</cx:pt>
          <cx:pt idx="14179">36</cx:pt>
          <cx:pt idx="14180">36</cx:pt>
          <cx:pt idx="14181">36</cx:pt>
          <cx:pt idx="14182">36</cx:pt>
          <cx:pt idx="14183">36</cx:pt>
          <cx:pt idx="14184">36</cx:pt>
          <cx:pt idx="14185">36</cx:pt>
          <cx:pt idx="14186">36</cx:pt>
          <cx:pt idx="14187">36</cx:pt>
          <cx:pt idx="14188">36</cx:pt>
          <cx:pt idx="14189">36</cx:pt>
          <cx:pt idx="14190">36</cx:pt>
          <cx:pt idx="14191">36</cx:pt>
          <cx:pt idx="14192">36</cx:pt>
          <cx:pt idx="14193">36</cx:pt>
          <cx:pt idx="14194">36</cx:pt>
          <cx:pt idx="14195">36</cx:pt>
          <cx:pt idx="14196">36</cx:pt>
          <cx:pt idx="14197">36</cx:pt>
          <cx:pt idx="14198">36</cx:pt>
          <cx:pt idx="14199">36</cx:pt>
          <cx:pt idx="14200">36</cx:pt>
          <cx:pt idx="14201">36</cx:pt>
          <cx:pt idx="14202">36</cx:pt>
          <cx:pt idx="14203">36</cx:pt>
          <cx:pt idx="14204">36</cx:pt>
          <cx:pt idx="14205">36</cx:pt>
          <cx:pt idx="14206">36</cx:pt>
          <cx:pt idx="14207">36</cx:pt>
          <cx:pt idx="14208">36</cx:pt>
          <cx:pt idx="14209">36</cx:pt>
          <cx:pt idx="14210">36</cx:pt>
          <cx:pt idx="14211">36</cx:pt>
          <cx:pt idx="14212">36</cx:pt>
          <cx:pt idx="14213">36</cx:pt>
          <cx:pt idx="14214">36</cx:pt>
          <cx:pt idx="14215">36</cx:pt>
          <cx:pt idx="14216">36</cx:pt>
          <cx:pt idx="14217">36</cx:pt>
          <cx:pt idx="14218">36</cx:pt>
          <cx:pt idx="14219">36</cx:pt>
          <cx:pt idx="14220">36</cx:pt>
          <cx:pt idx="14221">36</cx:pt>
          <cx:pt idx="14222">36</cx:pt>
          <cx:pt idx="14223">36</cx:pt>
          <cx:pt idx="14224">36</cx:pt>
          <cx:pt idx="14225">36</cx:pt>
          <cx:pt idx="14226">36</cx:pt>
          <cx:pt idx="14227">36</cx:pt>
          <cx:pt idx="14228">36</cx:pt>
          <cx:pt idx="14229">36</cx:pt>
          <cx:pt idx="14230">36</cx:pt>
          <cx:pt idx="14231">36</cx:pt>
          <cx:pt idx="14232">36</cx:pt>
          <cx:pt idx="14233">36</cx:pt>
          <cx:pt idx="14234">36</cx:pt>
          <cx:pt idx="14235">36</cx:pt>
          <cx:pt idx="14236">36</cx:pt>
          <cx:pt idx="14237">36</cx:pt>
          <cx:pt idx="14238">36</cx:pt>
          <cx:pt idx="14239">36</cx:pt>
          <cx:pt idx="14240">36</cx:pt>
          <cx:pt idx="14241">36</cx:pt>
          <cx:pt idx="14242">36</cx:pt>
          <cx:pt idx="14243">36</cx:pt>
          <cx:pt idx="14244">36</cx:pt>
          <cx:pt idx="14245">36</cx:pt>
          <cx:pt idx="14246">36</cx:pt>
          <cx:pt idx="14247">36</cx:pt>
          <cx:pt idx="14248">36</cx:pt>
          <cx:pt idx="14249">36</cx:pt>
          <cx:pt idx="14250">36</cx:pt>
          <cx:pt idx="14251">36</cx:pt>
          <cx:pt idx="14252">36</cx:pt>
          <cx:pt idx="14253">36</cx:pt>
          <cx:pt idx="14254">36</cx:pt>
          <cx:pt idx="14255">36</cx:pt>
          <cx:pt idx="14256">36</cx:pt>
          <cx:pt idx="14257">36</cx:pt>
          <cx:pt idx="14258">36</cx:pt>
          <cx:pt idx="14259">36</cx:pt>
          <cx:pt idx="14260">36</cx:pt>
          <cx:pt idx="14261">36</cx:pt>
          <cx:pt idx="14262">36</cx:pt>
          <cx:pt idx="14263">36</cx:pt>
          <cx:pt idx="14264">36</cx:pt>
          <cx:pt idx="14265">36</cx:pt>
          <cx:pt idx="14266">36</cx:pt>
          <cx:pt idx="14267">36</cx:pt>
          <cx:pt idx="14268">36</cx:pt>
          <cx:pt idx="14269">36</cx:pt>
          <cx:pt idx="14270">36</cx:pt>
          <cx:pt idx="14271">36</cx:pt>
          <cx:pt idx="14272">36</cx:pt>
          <cx:pt idx="14273">36</cx:pt>
          <cx:pt idx="14274">36</cx:pt>
          <cx:pt idx="14275">36</cx:pt>
          <cx:pt idx="14276">36</cx:pt>
          <cx:pt idx="14277">36</cx:pt>
          <cx:pt idx="14278">36</cx:pt>
          <cx:pt idx="14279">36</cx:pt>
          <cx:pt idx="14280">36</cx:pt>
          <cx:pt idx="14281">36</cx:pt>
          <cx:pt idx="14282">36</cx:pt>
          <cx:pt idx="14283">36</cx:pt>
          <cx:pt idx="14284">36</cx:pt>
          <cx:pt idx="14285">36</cx:pt>
          <cx:pt idx="14286">36</cx:pt>
          <cx:pt idx="14287">36</cx:pt>
          <cx:pt idx="14288">36</cx:pt>
          <cx:pt idx="14289">36</cx:pt>
          <cx:pt idx="14290">36</cx:pt>
          <cx:pt idx="14291">36</cx:pt>
          <cx:pt idx="14292">36</cx:pt>
          <cx:pt idx="14293">36</cx:pt>
          <cx:pt idx="14294">36</cx:pt>
          <cx:pt idx="14295">36</cx:pt>
          <cx:pt idx="14296">36</cx:pt>
          <cx:pt idx="14297">36</cx:pt>
          <cx:pt idx="14298">36</cx:pt>
          <cx:pt idx="14299">36</cx:pt>
          <cx:pt idx="14300">36</cx:pt>
          <cx:pt idx="14301">36</cx:pt>
          <cx:pt idx="14302">36</cx:pt>
          <cx:pt idx="14303">36</cx:pt>
          <cx:pt idx="14304">36</cx:pt>
          <cx:pt idx="14305">36</cx:pt>
          <cx:pt idx="14306">36</cx:pt>
          <cx:pt idx="14307">36</cx:pt>
          <cx:pt idx="14308">36</cx:pt>
          <cx:pt idx="14309">36</cx:pt>
          <cx:pt idx="14310">36</cx:pt>
          <cx:pt idx="14311">36</cx:pt>
          <cx:pt idx="14312">36</cx:pt>
          <cx:pt idx="14313">36</cx:pt>
          <cx:pt idx="14314">36</cx:pt>
          <cx:pt idx="14315">36</cx:pt>
          <cx:pt idx="14316">36</cx:pt>
          <cx:pt idx="14317">36</cx:pt>
          <cx:pt idx="14318">36</cx:pt>
          <cx:pt idx="14319">36</cx:pt>
          <cx:pt idx="14320">36</cx:pt>
          <cx:pt idx="14321">36</cx:pt>
          <cx:pt idx="14322">36</cx:pt>
          <cx:pt idx="14323">36</cx:pt>
          <cx:pt idx="14324">36</cx:pt>
          <cx:pt idx="14325">36</cx:pt>
          <cx:pt idx="14326">36</cx:pt>
          <cx:pt idx="14327">36</cx:pt>
          <cx:pt idx="14328">36</cx:pt>
          <cx:pt idx="14329">36</cx:pt>
          <cx:pt idx="14330">36</cx:pt>
          <cx:pt idx="14331">36</cx:pt>
          <cx:pt idx="14332">36</cx:pt>
          <cx:pt idx="14333">36</cx:pt>
          <cx:pt idx="14334">36</cx:pt>
          <cx:pt idx="14335">36</cx:pt>
          <cx:pt idx="14336">36</cx:pt>
          <cx:pt idx="14337">36</cx:pt>
          <cx:pt idx="14338">36</cx:pt>
          <cx:pt idx="14339">36</cx:pt>
          <cx:pt idx="14340">36</cx:pt>
          <cx:pt idx="14341">36</cx:pt>
          <cx:pt idx="14342">36</cx:pt>
          <cx:pt idx="14343">36</cx:pt>
          <cx:pt idx="14344">36</cx:pt>
          <cx:pt idx="14345">36</cx:pt>
          <cx:pt idx="14346">36</cx:pt>
          <cx:pt idx="14347">36</cx:pt>
          <cx:pt idx="14348">36</cx:pt>
          <cx:pt idx="14349">36</cx:pt>
          <cx:pt idx="14350">36</cx:pt>
          <cx:pt idx="14351">36</cx:pt>
          <cx:pt idx="14352">36</cx:pt>
          <cx:pt idx="14353">36</cx:pt>
          <cx:pt idx="14354">36</cx:pt>
          <cx:pt idx="14355">36</cx:pt>
          <cx:pt idx="14356">36</cx:pt>
          <cx:pt idx="14357">36</cx:pt>
          <cx:pt idx="14358">36</cx:pt>
          <cx:pt idx="14359">36</cx:pt>
          <cx:pt idx="14360">36</cx:pt>
          <cx:pt idx="14361">36</cx:pt>
          <cx:pt idx="14362">36</cx:pt>
          <cx:pt idx="14363">36</cx:pt>
          <cx:pt idx="14364">36</cx:pt>
          <cx:pt idx="14365">36</cx:pt>
          <cx:pt idx="14366">36</cx:pt>
          <cx:pt idx="14367">36</cx:pt>
          <cx:pt idx="14368">36</cx:pt>
          <cx:pt idx="14369">36</cx:pt>
          <cx:pt idx="14370">36</cx:pt>
          <cx:pt idx="14371">36</cx:pt>
          <cx:pt idx="14372">36</cx:pt>
          <cx:pt idx="14373">36</cx:pt>
          <cx:pt idx="14374">36</cx:pt>
          <cx:pt idx="14375">36</cx:pt>
          <cx:pt idx="14376">36</cx:pt>
          <cx:pt idx="14377">36</cx:pt>
          <cx:pt idx="14378">36</cx:pt>
          <cx:pt idx="14379">36</cx:pt>
          <cx:pt idx="14380">36</cx:pt>
          <cx:pt idx="14381">36</cx:pt>
          <cx:pt idx="14382">36</cx:pt>
          <cx:pt idx="14383">36</cx:pt>
          <cx:pt idx="14384">36</cx:pt>
          <cx:pt idx="14385">36</cx:pt>
          <cx:pt idx="14386">36</cx:pt>
          <cx:pt idx="14387">36</cx:pt>
          <cx:pt idx="14388">36</cx:pt>
          <cx:pt idx="14389">36</cx:pt>
          <cx:pt idx="14390">36</cx:pt>
          <cx:pt idx="14391">36</cx:pt>
          <cx:pt idx="14392">36</cx:pt>
          <cx:pt idx="14393">36</cx:pt>
          <cx:pt idx="14394">36</cx:pt>
          <cx:pt idx="14395">36</cx:pt>
          <cx:pt idx="14396">36</cx:pt>
          <cx:pt idx="14397">36</cx:pt>
          <cx:pt idx="14398">36</cx:pt>
          <cx:pt idx="14399">36</cx:pt>
          <cx:pt idx="14400">36</cx:pt>
          <cx:pt idx="14401">36</cx:pt>
          <cx:pt idx="14402">36</cx:pt>
          <cx:pt idx="14403">36</cx:pt>
          <cx:pt idx="14404">36</cx:pt>
          <cx:pt idx="14405">36</cx:pt>
          <cx:pt idx="14406">36</cx:pt>
          <cx:pt idx="14407">36</cx:pt>
          <cx:pt idx="14408">36</cx:pt>
          <cx:pt idx="14409">36</cx:pt>
          <cx:pt idx="14410">36</cx:pt>
          <cx:pt idx="14411">36</cx:pt>
          <cx:pt idx="14412">36</cx:pt>
          <cx:pt idx="14413">36</cx:pt>
          <cx:pt idx="14414">36</cx:pt>
          <cx:pt idx="14415">36</cx:pt>
          <cx:pt idx="14416">36</cx:pt>
          <cx:pt idx="14417">36</cx:pt>
          <cx:pt idx="14418">36</cx:pt>
          <cx:pt idx="14419">36</cx:pt>
          <cx:pt idx="14420">36</cx:pt>
          <cx:pt idx="14421">36</cx:pt>
          <cx:pt idx="14422">36</cx:pt>
          <cx:pt idx="14423">36</cx:pt>
          <cx:pt idx="14424">36</cx:pt>
          <cx:pt idx="14425">36</cx:pt>
          <cx:pt idx="14426">36</cx:pt>
          <cx:pt idx="14427">36</cx:pt>
          <cx:pt idx="14428">36</cx:pt>
          <cx:pt idx="14429">36</cx:pt>
          <cx:pt idx="14430">36</cx:pt>
          <cx:pt idx="14431">36</cx:pt>
          <cx:pt idx="14432">36</cx:pt>
          <cx:pt idx="14433">36</cx:pt>
          <cx:pt idx="14434">36</cx:pt>
          <cx:pt idx="14435">36</cx:pt>
          <cx:pt idx="14436">36</cx:pt>
          <cx:pt idx="14437">36</cx:pt>
          <cx:pt idx="14438">36</cx:pt>
          <cx:pt idx="14439">36</cx:pt>
          <cx:pt idx="14440">36</cx:pt>
          <cx:pt idx="14441">36</cx:pt>
          <cx:pt idx="14442">36</cx:pt>
          <cx:pt idx="14443">36</cx:pt>
          <cx:pt idx="14444">36</cx:pt>
          <cx:pt idx="14445">36</cx:pt>
          <cx:pt idx="14446">36</cx:pt>
          <cx:pt idx="14447">36</cx:pt>
          <cx:pt idx="14448">36</cx:pt>
          <cx:pt idx="14449">36</cx:pt>
          <cx:pt idx="14450">36</cx:pt>
          <cx:pt idx="14451">36</cx:pt>
          <cx:pt idx="14452">36</cx:pt>
          <cx:pt idx="14453">36</cx:pt>
          <cx:pt idx="14454">37</cx:pt>
          <cx:pt idx="14455">37</cx:pt>
          <cx:pt idx="14456">37</cx:pt>
          <cx:pt idx="14457">37</cx:pt>
          <cx:pt idx="14458">37</cx:pt>
          <cx:pt idx="14459">37</cx:pt>
          <cx:pt idx="14460">37</cx:pt>
          <cx:pt idx="14461">37</cx:pt>
          <cx:pt idx="14462">37</cx:pt>
          <cx:pt idx="14463">37</cx:pt>
          <cx:pt idx="14464">37</cx:pt>
          <cx:pt idx="14465">37</cx:pt>
          <cx:pt idx="14466">37</cx:pt>
          <cx:pt idx="14467">37</cx:pt>
          <cx:pt idx="14468">37</cx:pt>
          <cx:pt idx="14469">37</cx:pt>
          <cx:pt idx="14470">37</cx:pt>
          <cx:pt idx="14471">37</cx:pt>
          <cx:pt idx="14472">37</cx:pt>
          <cx:pt idx="14473">37</cx:pt>
          <cx:pt idx="14474">37</cx:pt>
          <cx:pt idx="14475">37</cx:pt>
          <cx:pt idx="14476">37</cx:pt>
          <cx:pt idx="14477">37</cx:pt>
          <cx:pt idx="14478">37</cx:pt>
          <cx:pt idx="14479">37</cx:pt>
          <cx:pt idx="14480">37</cx:pt>
          <cx:pt idx="14481">37</cx:pt>
          <cx:pt idx="14482">37</cx:pt>
          <cx:pt idx="14483">37</cx:pt>
          <cx:pt idx="14484">37</cx:pt>
          <cx:pt idx="14485">37</cx:pt>
          <cx:pt idx="14486">37</cx:pt>
          <cx:pt idx="14487">37</cx:pt>
          <cx:pt idx="14488">37</cx:pt>
          <cx:pt idx="14489">37</cx:pt>
          <cx:pt idx="14490">37</cx:pt>
          <cx:pt idx="14491">37</cx:pt>
          <cx:pt idx="14492">37</cx:pt>
          <cx:pt idx="14493">37</cx:pt>
          <cx:pt idx="14494">37</cx:pt>
          <cx:pt idx="14495">37</cx:pt>
          <cx:pt idx="14496">37</cx:pt>
          <cx:pt idx="14497">37</cx:pt>
          <cx:pt idx="14498">37</cx:pt>
          <cx:pt idx="14499">37</cx:pt>
          <cx:pt idx="14500">37</cx:pt>
          <cx:pt idx="14501">37</cx:pt>
          <cx:pt idx="14502">37</cx:pt>
          <cx:pt idx="14503">37</cx:pt>
          <cx:pt idx="14504">37</cx:pt>
          <cx:pt idx="14505">37</cx:pt>
          <cx:pt idx="14506">37</cx:pt>
          <cx:pt idx="14507">37</cx:pt>
          <cx:pt idx="14508">37</cx:pt>
          <cx:pt idx="14509">37</cx:pt>
          <cx:pt idx="14510">37</cx:pt>
          <cx:pt idx="14511">37</cx:pt>
          <cx:pt idx="14512">37</cx:pt>
          <cx:pt idx="14513">37</cx:pt>
          <cx:pt idx="14514">37</cx:pt>
          <cx:pt idx="14515">37</cx:pt>
          <cx:pt idx="14516">37</cx:pt>
          <cx:pt idx="14517">37</cx:pt>
          <cx:pt idx="14518">37</cx:pt>
          <cx:pt idx="14519">37</cx:pt>
          <cx:pt idx="14520">37</cx:pt>
          <cx:pt idx="14521">37</cx:pt>
          <cx:pt idx="14522">37</cx:pt>
          <cx:pt idx="14523">37</cx:pt>
          <cx:pt idx="14524">37</cx:pt>
          <cx:pt idx="14525">37</cx:pt>
          <cx:pt idx="14526">37</cx:pt>
          <cx:pt idx="14527">37</cx:pt>
          <cx:pt idx="14528">37</cx:pt>
          <cx:pt idx="14529">37</cx:pt>
          <cx:pt idx="14530">37</cx:pt>
          <cx:pt idx="14531">37</cx:pt>
          <cx:pt idx="14532">37</cx:pt>
          <cx:pt idx="14533">37</cx:pt>
          <cx:pt idx="14534">37</cx:pt>
          <cx:pt idx="14535">37</cx:pt>
          <cx:pt idx="14536">37</cx:pt>
          <cx:pt idx="14537">37</cx:pt>
          <cx:pt idx="14538">37</cx:pt>
          <cx:pt idx="14539">37</cx:pt>
          <cx:pt idx="14540">37</cx:pt>
          <cx:pt idx="14541">37</cx:pt>
          <cx:pt idx="14542">37</cx:pt>
          <cx:pt idx="14543">37</cx:pt>
          <cx:pt idx="14544">37</cx:pt>
          <cx:pt idx="14545">37</cx:pt>
          <cx:pt idx="14546">37</cx:pt>
          <cx:pt idx="14547">37</cx:pt>
          <cx:pt idx="14548">37</cx:pt>
          <cx:pt idx="14549">37</cx:pt>
          <cx:pt idx="14550">37</cx:pt>
          <cx:pt idx="14551">37</cx:pt>
          <cx:pt idx="14552">37</cx:pt>
          <cx:pt idx="14553">37</cx:pt>
          <cx:pt idx="14554">37</cx:pt>
          <cx:pt idx="14555">37</cx:pt>
          <cx:pt idx="14556">37</cx:pt>
          <cx:pt idx="14557">37</cx:pt>
          <cx:pt idx="14558">37</cx:pt>
          <cx:pt idx="14559">37</cx:pt>
          <cx:pt idx="14560">37</cx:pt>
          <cx:pt idx="14561">37</cx:pt>
          <cx:pt idx="14562">37</cx:pt>
          <cx:pt idx="14563">37</cx:pt>
          <cx:pt idx="14564">37</cx:pt>
          <cx:pt idx="14565">37</cx:pt>
          <cx:pt idx="14566">37</cx:pt>
          <cx:pt idx="14567">37</cx:pt>
          <cx:pt idx="14568">37</cx:pt>
          <cx:pt idx="14569">37</cx:pt>
          <cx:pt idx="14570">37</cx:pt>
          <cx:pt idx="14571">37</cx:pt>
          <cx:pt idx="14572">37</cx:pt>
          <cx:pt idx="14573">37</cx:pt>
          <cx:pt idx="14574">37</cx:pt>
          <cx:pt idx="14575">37</cx:pt>
          <cx:pt idx="14576">37</cx:pt>
          <cx:pt idx="14577">37</cx:pt>
          <cx:pt idx="14578">37</cx:pt>
          <cx:pt idx="14579">37</cx:pt>
          <cx:pt idx="14580">37</cx:pt>
          <cx:pt idx="14581">37</cx:pt>
          <cx:pt idx="14582">37</cx:pt>
          <cx:pt idx="14583">37</cx:pt>
          <cx:pt idx="14584">37</cx:pt>
          <cx:pt idx="14585">37</cx:pt>
          <cx:pt idx="14586">37</cx:pt>
          <cx:pt idx="14587">37</cx:pt>
          <cx:pt idx="14588">37</cx:pt>
          <cx:pt idx="14589">37</cx:pt>
          <cx:pt idx="14590">37</cx:pt>
          <cx:pt idx="14591">37</cx:pt>
          <cx:pt idx="14592">37</cx:pt>
          <cx:pt idx="14593">37</cx:pt>
          <cx:pt idx="14594">37</cx:pt>
          <cx:pt idx="14595">37</cx:pt>
          <cx:pt idx="14596">37</cx:pt>
          <cx:pt idx="14597">37</cx:pt>
          <cx:pt idx="14598">37</cx:pt>
          <cx:pt idx="14599">37</cx:pt>
          <cx:pt idx="14600">37</cx:pt>
          <cx:pt idx="14601">37</cx:pt>
          <cx:pt idx="14602">37</cx:pt>
          <cx:pt idx="14603">37</cx:pt>
          <cx:pt idx="14604">37</cx:pt>
          <cx:pt idx="14605">37</cx:pt>
          <cx:pt idx="14606">37</cx:pt>
          <cx:pt idx="14607">37</cx:pt>
          <cx:pt idx="14608">37</cx:pt>
          <cx:pt idx="14609">37</cx:pt>
          <cx:pt idx="14610">37</cx:pt>
          <cx:pt idx="14611">37</cx:pt>
          <cx:pt idx="14612">37</cx:pt>
          <cx:pt idx="14613">37</cx:pt>
          <cx:pt idx="14614">37</cx:pt>
          <cx:pt idx="14615">37</cx:pt>
          <cx:pt idx="14616">37</cx:pt>
          <cx:pt idx="14617">37</cx:pt>
          <cx:pt idx="14618">37</cx:pt>
          <cx:pt idx="14619">37</cx:pt>
          <cx:pt idx="14620">37</cx:pt>
          <cx:pt idx="14621">37</cx:pt>
          <cx:pt idx="14622">37</cx:pt>
          <cx:pt idx="14623">37</cx:pt>
          <cx:pt idx="14624">37</cx:pt>
          <cx:pt idx="14625">37</cx:pt>
          <cx:pt idx="14626">37</cx:pt>
          <cx:pt idx="14627">37</cx:pt>
          <cx:pt idx="14628">37</cx:pt>
          <cx:pt idx="14629">37</cx:pt>
          <cx:pt idx="14630">37</cx:pt>
          <cx:pt idx="14631">37</cx:pt>
          <cx:pt idx="14632">37</cx:pt>
          <cx:pt idx="14633">37</cx:pt>
          <cx:pt idx="14634">37</cx:pt>
          <cx:pt idx="14635">37</cx:pt>
          <cx:pt idx="14636">37</cx:pt>
          <cx:pt idx="14637">37</cx:pt>
          <cx:pt idx="14638">37</cx:pt>
          <cx:pt idx="14639">37</cx:pt>
          <cx:pt idx="14640">37</cx:pt>
          <cx:pt idx="14641">37</cx:pt>
          <cx:pt idx="14642">37</cx:pt>
          <cx:pt idx="14643">37</cx:pt>
          <cx:pt idx="14644">37</cx:pt>
          <cx:pt idx="14645">37</cx:pt>
          <cx:pt idx="14646">37</cx:pt>
          <cx:pt idx="14647">37</cx:pt>
          <cx:pt idx="14648">37</cx:pt>
          <cx:pt idx="14649">37</cx:pt>
          <cx:pt idx="14650">37</cx:pt>
          <cx:pt idx="14651">37</cx:pt>
          <cx:pt idx="14652">37</cx:pt>
          <cx:pt idx="14653">37</cx:pt>
          <cx:pt idx="14654">37</cx:pt>
          <cx:pt idx="14655">37</cx:pt>
          <cx:pt idx="14656">37</cx:pt>
          <cx:pt idx="14657">37</cx:pt>
          <cx:pt idx="14658">37</cx:pt>
          <cx:pt idx="14659">37</cx:pt>
          <cx:pt idx="14660">37</cx:pt>
          <cx:pt idx="14661">37</cx:pt>
          <cx:pt idx="14662">37</cx:pt>
          <cx:pt idx="14663">37</cx:pt>
          <cx:pt idx="14664">37</cx:pt>
          <cx:pt idx="14665">37</cx:pt>
          <cx:pt idx="14666">37</cx:pt>
          <cx:pt idx="14667">37</cx:pt>
          <cx:pt idx="14668">37</cx:pt>
          <cx:pt idx="14669">37</cx:pt>
          <cx:pt idx="14670">37</cx:pt>
          <cx:pt idx="14671">37</cx:pt>
          <cx:pt idx="14672">37</cx:pt>
          <cx:pt idx="14673">37</cx:pt>
          <cx:pt idx="14674">37</cx:pt>
          <cx:pt idx="14675">37</cx:pt>
          <cx:pt idx="14676">37</cx:pt>
          <cx:pt idx="14677">37</cx:pt>
          <cx:pt idx="14678">37</cx:pt>
          <cx:pt idx="14679">37</cx:pt>
          <cx:pt idx="14680">37</cx:pt>
          <cx:pt idx="14681">37</cx:pt>
          <cx:pt idx="14682">37</cx:pt>
          <cx:pt idx="14683">37</cx:pt>
          <cx:pt idx="14684">37</cx:pt>
          <cx:pt idx="14685">37</cx:pt>
          <cx:pt idx="14686">37</cx:pt>
          <cx:pt idx="14687">37</cx:pt>
          <cx:pt idx="14688">37</cx:pt>
          <cx:pt idx="14689">37</cx:pt>
          <cx:pt idx="14690">37</cx:pt>
          <cx:pt idx="14691">37</cx:pt>
          <cx:pt idx="14692">37</cx:pt>
          <cx:pt idx="14693">37</cx:pt>
          <cx:pt idx="14694">37</cx:pt>
          <cx:pt idx="14695">37</cx:pt>
          <cx:pt idx="14696">37</cx:pt>
          <cx:pt idx="14697">37</cx:pt>
          <cx:pt idx="14698">37</cx:pt>
          <cx:pt idx="14699">37</cx:pt>
          <cx:pt idx="14700">37</cx:pt>
          <cx:pt idx="14701">37</cx:pt>
          <cx:pt idx="14702">37</cx:pt>
          <cx:pt idx="14703">37</cx:pt>
          <cx:pt idx="14704">37</cx:pt>
          <cx:pt idx="14705">37</cx:pt>
          <cx:pt idx="14706">37</cx:pt>
          <cx:pt idx="14707">37</cx:pt>
          <cx:pt idx="14708">37</cx:pt>
          <cx:pt idx="14709">37</cx:pt>
          <cx:pt idx="14710">37</cx:pt>
          <cx:pt idx="14711">37</cx:pt>
          <cx:pt idx="14712">37</cx:pt>
          <cx:pt idx="14713">37</cx:pt>
          <cx:pt idx="14714">37</cx:pt>
          <cx:pt idx="14715">37</cx:pt>
          <cx:pt idx="14716">37</cx:pt>
          <cx:pt idx="14717">37</cx:pt>
          <cx:pt idx="14718">37</cx:pt>
          <cx:pt idx="14719">37</cx:pt>
          <cx:pt idx="14720">37</cx:pt>
          <cx:pt idx="14721">37</cx:pt>
          <cx:pt idx="14722">37</cx:pt>
          <cx:pt idx="14723">37</cx:pt>
          <cx:pt idx="14724">37</cx:pt>
          <cx:pt idx="14725">37</cx:pt>
          <cx:pt idx="14726">37</cx:pt>
          <cx:pt idx="14727">37</cx:pt>
          <cx:pt idx="14728">37</cx:pt>
          <cx:pt idx="14729">37</cx:pt>
          <cx:pt idx="14730">37</cx:pt>
          <cx:pt idx="14731">37</cx:pt>
          <cx:pt idx="14732">37</cx:pt>
          <cx:pt idx="14733">37</cx:pt>
          <cx:pt idx="14734">37</cx:pt>
          <cx:pt idx="14735">37</cx:pt>
          <cx:pt idx="14736">37</cx:pt>
          <cx:pt idx="14737">37</cx:pt>
          <cx:pt idx="14738">37</cx:pt>
          <cx:pt idx="14739">37</cx:pt>
          <cx:pt idx="14740">37</cx:pt>
          <cx:pt idx="14741">37</cx:pt>
          <cx:pt idx="14742">37</cx:pt>
          <cx:pt idx="14743">37</cx:pt>
          <cx:pt idx="14744">37</cx:pt>
          <cx:pt idx="14745">37</cx:pt>
          <cx:pt idx="14746">37</cx:pt>
          <cx:pt idx="14747">38</cx:pt>
          <cx:pt idx="14748">38</cx:pt>
          <cx:pt idx="14749">38</cx:pt>
          <cx:pt idx="14750">38</cx:pt>
          <cx:pt idx="14751">38</cx:pt>
          <cx:pt idx="14752">38</cx:pt>
          <cx:pt idx="14753">38</cx:pt>
          <cx:pt idx="14754">38</cx:pt>
          <cx:pt idx="14755">38</cx:pt>
          <cx:pt idx="14756">38</cx:pt>
          <cx:pt idx="14757">38</cx:pt>
          <cx:pt idx="14758">38</cx:pt>
          <cx:pt idx="14759">38</cx:pt>
          <cx:pt idx="14760">38</cx:pt>
          <cx:pt idx="14761">38</cx:pt>
          <cx:pt idx="14762">38</cx:pt>
          <cx:pt idx="14763">38</cx:pt>
          <cx:pt idx="14764">38</cx:pt>
          <cx:pt idx="14765">38</cx:pt>
          <cx:pt idx="14766">38</cx:pt>
          <cx:pt idx="14767">38</cx:pt>
          <cx:pt idx="14768">38</cx:pt>
          <cx:pt idx="14769">38</cx:pt>
          <cx:pt idx="14770">38</cx:pt>
          <cx:pt idx="14771">38</cx:pt>
          <cx:pt idx="14772">38</cx:pt>
          <cx:pt idx="14773">38</cx:pt>
          <cx:pt idx="14774">38</cx:pt>
          <cx:pt idx="14775">38</cx:pt>
          <cx:pt idx="14776">38</cx:pt>
          <cx:pt idx="14777">38</cx:pt>
          <cx:pt idx="14778">38</cx:pt>
          <cx:pt idx="14779">38</cx:pt>
          <cx:pt idx="14780">38</cx:pt>
          <cx:pt idx="14781">38</cx:pt>
          <cx:pt idx="14782">38</cx:pt>
          <cx:pt idx="14783">38</cx:pt>
          <cx:pt idx="14784">38</cx:pt>
          <cx:pt idx="14785">38</cx:pt>
          <cx:pt idx="14786">38</cx:pt>
          <cx:pt idx="14787">38</cx:pt>
          <cx:pt idx="14788">38</cx:pt>
          <cx:pt idx="14789">38</cx:pt>
          <cx:pt idx="14790">38</cx:pt>
          <cx:pt idx="14791">38</cx:pt>
          <cx:pt idx="14792">38</cx:pt>
          <cx:pt idx="14793">38</cx:pt>
          <cx:pt idx="14794">38</cx:pt>
          <cx:pt idx="14795">38</cx:pt>
          <cx:pt idx="14796">38</cx:pt>
          <cx:pt idx="14797">38</cx:pt>
          <cx:pt idx="14798">38</cx:pt>
          <cx:pt idx="14799">38</cx:pt>
          <cx:pt idx="14800">38</cx:pt>
          <cx:pt idx="14801">38</cx:pt>
          <cx:pt idx="14802">38</cx:pt>
          <cx:pt idx="14803">38</cx:pt>
          <cx:pt idx="14804">38</cx:pt>
          <cx:pt idx="14805">38</cx:pt>
          <cx:pt idx="14806">38</cx:pt>
          <cx:pt idx="14807">38</cx:pt>
          <cx:pt idx="14808">38</cx:pt>
          <cx:pt idx="14809">38</cx:pt>
          <cx:pt idx="14810">38</cx:pt>
          <cx:pt idx="14811">38</cx:pt>
          <cx:pt idx="14812">38</cx:pt>
          <cx:pt idx="14813">38</cx:pt>
          <cx:pt idx="14814">38</cx:pt>
          <cx:pt idx="14815">38</cx:pt>
          <cx:pt idx="14816">38</cx:pt>
          <cx:pt idx="14817">38</cx:pt>
          <cx:pt idx="14818">38</cx:pt>
          <cx:pt idx="14819">38</cx:pt>
          <cx:pt idx="14820">38</cx:pt>
          <cx:pt idx="14821">38</cx:pt>
          <cx:pt idx="14822">38</cx:pt>
          <cx:pt idx="14823">38</cx:pt>
          <cx:pt idx="14824">38</cx:pt>
          <cx:pt idx="14825">38</cx:pt>
          <cx:pt idx="14826">38</cx:pt>
          <cx:pt idx="14827">38</cx:pt>
          <cx:pt idx="14828">38</cx:pt>
          <cx:pt idx="14829">38</cx:pt>
          <cx:pt idx="14830">38</cx:pt>
          <cx:pt idx="14831">38</cx:pt>
          <cx:pt idx="14832">38</cx:pt>
          <cx:pt idx="14833">38</cx:pt>
          <cx:pt idx="14834">38</cx:pt>
          <cx:pt idx="14835">38</cx:pt>
          <cx:pt idx="14836">38</cx:pt>
          <cx:pt idx="14837">38</cx:pt>
          <cx:pt idx="14838">38</cx:pt>
          <cx:pt idx="14839">38</cx:pt>
          <cx:pt idx="14840">38</cx:pt>
          <cx:pt idx="14841">38</cx:pt>
          <cx:pt idx="14842">38</cx:pt>
          <cx:pt idx="14843">38</cx:pt>
          <cx:pt idx="14844">38</cx:pt>
          <cx:pt idx="14845">38</cx:pt>
          <cx:pt idx="14846">38</cx:pt>
          <cx:pt idx="14847">38</cx:pt>
          <cx:pt idx="14848">38</cx:pt>
          <cx:pt idx="14849">38</cx:pt>
          <cx:pt idx="14850">38</cx:pt>
          <cx:pt idx="14851">38</cx:pt>
          <cx:pt idx="14852">38</cx:pt>
          <cx:pt idx="14853">38</cx:pt>
          <cx:pt idx="14854">38</cx:pt>
          <cx:pt idx="14855">38</cx:pt>
          <cx:pt idx="14856">38</cx:pt>
          <cx:pt idx="14857">38</cx:pt>
          <cx:pt idx="14858">38</cx:pt>
          <cx:pt idx="14859">38</cx:pt>
          <cx:pt idx="14860">38</cx:pt>
          <cx:pt idx="14861">38</cx:pt>
          <cx:pt idx="14862">38</cx:pt>
          <cx:pt idx="14863">38</cx:pt>
          <cx:pt idx="14864">38</cx:pt>
          <cx:pt idx="14865">38</cx:pt>
          <cx:pt idx="14866">38</cx:pt>
          <cx:pt idx="14867">38</cx:pt>
          <cx:pt idx="14868">38</cx:pt>
          <cx:pt idx="14869">38</cx:pt>
          <cx:pt idx="14870">38</cx:pt>
          <cx:pt idx="14871">38</cx:pt>
          <cx:pt idx="14872">38</cx:pt>
          <cx:pt idx="14873">38</cx:pt>
          <cx:pt idx="14874">38</cx:pt>
          <cx:pt idx="14875">38</cx:pt>
          <cx:pt idx="14876">38</cx:pt>
          <cx:pt idx="14877">38</cx:pt>
          <cx:pt idx="14878">38</cx:pt>
          <cx:pt idx="14879">38</cx:pt>
          <cx:pt idx="14880">38</cx:pt>
          <cx:pt idx="14881">38</cx:pt>
          <cx:pt idx="14882">38</cx:pt>
          <cx:pt idx="14883">38</cx:pt>
          <cx:pt idx="14884">38</cx:pt>
          <cx:pt idx="14885">38</cx:pt>
          <cx:pt idx="14886">38</cx:pt>
          <cx:pt idx="14887">38</cx:pt>
          <cx:pt idx="14888">38</cx:pt>
          <cx:pt idx="14889">38</cx:pt>
          <cx:pt idx="14890">38</cx:pt>
          <cx:pt idx="14891">38</cx:pt>
          <cx:pt idx="14892">38</cx:pt>
          <cx:pt idx="14893">38</cx:pt>
          <cx:pt idx="14894">38</cx:pt>
          <cx:pt idx="14895">38</cx:pt>
          <cx:pt idx="14896">38</cx:pt>
          <cx:pt idx="14897">38</cx:pt>
          <cx:pt idx="14898">38</cx:pt>
          <cx:pt idx="14899">38</cx:pt>
          <cx:pt idx="14900">38</cx:pt>
          <cx:pt idx="14901">38</cx:pt>
          <cx:pt idx="14902">38</cx:pt>
          <cx:pt idx="14903">38</cx:pt>
          <cx:pt idx="14904">38</cx:pt>
          <cx:pt idx="14905">38</cx:pt>
          <cx:pt idx="14906">38</cx:pt>
          <cx:pt idx="14907">38</cx:pt>
          <cx:pt idx="14908">38</cx:pt>
          <cx:pt idx="14909">38</cx:pt>
          <cx:pt idx="14910">38</cx:pt>
          <cx:pt idx="14911">38</cx:pt>
          <cx:pt idx="14912">38</cx:pt>
          <cx:pt idx="14913">38</cx:pt>
          <cx:pt idx="14914">38</cx:pt>
          <cx:pt idx="14915">38</cx:pt>
          <cx:pt idx="14916">38</cx:pt>
          <cx:pt idx="14917">38</cx:pt>
          <cx:pt idx="14918">38</cx:pt>
          <cx:pt idx="14919">38</cx:pt>
          <cx:pt idx="14920">38</cx:pt>
          <cx:pt idx="14921">38</cx:pt>
          <cx:pt idx="14922">38</cx:pt>
          <cx:pt idx="14923">38</cx:pt>
          <cx:pt idx="14924">38</cx:pt>
          <cx:pt idx="14925">38</cx:pt>
          <cx:pt idx="14926">38</cx:pt>
          <cx:pt idx="14927">38</cx:pt>
          <cx:pt idx="14928">38</cx:pt>
          <cx:pt idx="14929">38</cx:pt>
          <cx:pt idx="14930">38</cx:pt>
          <cx:pt idx="14931">38</cx:pt>
          <cx:pt idx="14932">38</cx:pt>
          <cx:pt idx="14933">38</cx:pt>
          <cx:pt idx="14934">38</cx:pt>
          <cx:pt idx="14935">38</cx:pt>
          <cx:pt idx="14936">38</cx:pt>
          <cx:pt idx="14937">38</cx:pt>
          <cx:pt idx="14938">38</cx:pt>
          <cx:pt idx="14939">38</cx:pt>
          <cx:pt idx="14940">38</cx:pt>
          <cx:pt idx="14941">38</cx:pt>
          <cx:pt idx="14942">38</cx:pt>
          <cx:pt idx="14943">38</cx:pt>
          <cx:pt idx="14944">38</cx:pt>
          <cx:pt idx="14945">38</cx:pt>
          <cx:pt idx="14946">38</cx:pt>
          <cx:pt idx="14947">38</cx:pt>
          <cx:pt idx="14948">38</cx:pt>
          <cx:pt idx="14949">38</cx:pt>
          <cx:pt idx="14950">38</cx:pt>
          <cx:pt idx="14951">38</cx:pt>
          <cx:pt idx="14952">38</cx:pt>
          <cx:pt idx="14953">38</cx:pt>
          <cx:pt idx="14954">38</cx:pt>
          <cx:pt idx="14955">38</cx:pt>
          <cx:pt idx="14956">38</cx:pt>
          <cx:pt idx="14957">38</cx:pt>
          <cx:pt idx="14958">38</cx:pt>
          <cx:pt idx="14959">38</cx:pt>
          <cx:pt idx="14960">38</cx:pt>
          <cx:pt idx="14961">38</cx:pt>
          <cx:pt idx="14962">38</cx:pt>
          <cx:pt idx="14963">38</cx:pt>
          <cx:pt idx="14964">38</cx:pt>
          <cx:pt idx="14965">38</cx:pt>
          <cx:pt idx="14966">38</cx:pt>
          <cx:pt idx="14967">38</cx:pt>
          <cx:pt idx="14968">38</cx:pt>
          <cx:pt idx="14969">38</cx:pt>
          <cx:pt idx="14970">38</cx:pt>
          <cx:pt idx="14971">38</cx:pt>
          <cx:pt idx="14972">38</cx:pt>
          <cx:pt idx="14973">38</cx:pt>
          <cx:pt idx="14974">38</cx:pt>
          <cx:pt idx="14975">38</cx:pt>
          <cx:pt idx="14976">38</cx:pt>
          <cx:pt idx="14977">38</cx:pt>
          <cx:pt idx="14978">38</cx:pt>
          <cx:pt idx="14979">38</cx:pt>
          <cx:pt idx="14980">38</cx:pt>
          <cx:pt idx="14981">38</cx:pt>
          <cx:pt idx="14982">38</cx:pt>
          <cx:pt idx="14983">38</cx:pt>
          <cx:pt idx="14984">38</cx:pt>
          <cx:pt idx="14985">38</cx:pt>
          <cx:pt idx="14986">38</cx:pt>
          <cx:pt idx="14987">38</cx:pt>
          <cx:pt idx="14988">38</cx:pt>
          <cx:pt idx="14989">38</cx:pt>
          <cx:pt idx="14990">38</cx:pt>
          <cx:pt idx="14991">38</cx:pt>
          <cx:pt idx="14992">38</cx:pt>
          <cx:pt idx="14993">38</cx:pt>
          <cx:pt idx="14994">38</cx:pt>
          <cx:pt idx="14995">38</cx:pt>
          <cx:pt idx="14996">38</cx:pt>
          <cx:pt idx="14997">38</cx:pt>
          <cx:pt idx="14998">38</cx:pt>
          <cx:pt idx="14999">38</cx:pt>
          <cx:pt idx="15000">38</cx:pt>
          <cx:pt idx="15001">38</cx:pt>
          <cx:pt idx="15002">38</cx:pt>
          <cx:pt idx="15003">38</cx:pt>
          <cx:pt idx="15004">38</cx:pt>
          <cx:pt idx="15005">38</cx:pt>
          <cx:pt idx="15006">38</cx:pt>
          <cx:pt idx="15007">38</cx:pt>
          <cx:pt idx="15008">38</cx:pt>
          <cx:pt idx="15009">38</cx:pt>
          <cx:pt idx="15010">38</cx:pt>
          <cx:pt idx="15011">38</cx:pt>
          <cx:pt idx="15012">38</cx:pt>
          <cx:pt idx="15013">38</cx:pt>
          <cx:pt idx="15014">38</cx:pt>
          <cx:pt idx="15015">38</cx:pt>
          <cx:pt idx="15016">38</cx:pt>
          <cx:pt idx="15017">38</cx:pt>
          <cx:pt idx="15018">38</cx:pt>
          <cx:pt idx="15019">38</cx:pt>
          <cx:pt idx="15020">38</cx:pt>
          <cx:pt idx="15021">38</cx:pt>
          <cx:pt idx="15022">38</cx:pt>
          <cx:pt idx="15023">38</cx:pt>
          <cx:pt idx="15024">38</cx:pt>
          <cx:pt idx="15025">38</cx:pt>
          <cx:pt idx="15026">38</cx:pt>
          <cx:pt idx="15027">38</cx:pt>
          <cx:pt idx="15028">38</cx:pt>
          <cx:pt idx="15029">38</cx:pt>
          <cx:pt idx="15030">38</cx:pt>
          <cx:pt idx="15031">38</cx:pt>
          <cx:pt idx="15032">38</cx:pt>
          <cx:pt idx="15033">38</cx:pt>
          <cx:pt idx="15034">38</cx:pt>
          <cx:pt idx="15035">38</cx:pt>
          <cx:pt idx="15036">38</cx:pt>
          <cx:pt idx="15037">38</cx:pt>
          <cx:pt idx="15038">38</cx:pt>
          <cx:pt idx="15039">38</cx:pt>
          <cx:pt idx="15040">38</cx:pt>
          <cx:pt idx="15041">38</cx:pt>
          <cx:pt idx="15042">38</cx:pt>
          <cx:pt idx="15043">38</cx:pt>
          <cx:pt idx="15044">38</cx:pt>
          <cx:pt idx="15045">38</cx:pt>
          <cx:pt idx="15046">38</cx:pt>
          <cx:pt idx="15047">38</cx:pt>
          <cx:pt idx="15048">38</cx:pt>
          <cx:pt idx="15049">38</cx:pt>
          <cx:pt idx="15050">38</cx:pt>
          <cx:pt idx="15051">38</cx:pt>
          <cx:pt idx="15052">38</cx:pt>
          <cx:pt idx="15053">38</cx:pt>
          <cx:pt idx="15054">38</cx:pt>
          <cx:pt idx="15055">38</cx:pt>
          <cx:pt idx="15056">38</cx:pt>
          <cx:pt idx="15057">38</cx:pt>
          <cx:pt idx="15058">38</cx:pt>
          <cx:pt idx="15059">38</cx:pt>
          <cx:pt idx="15060">38</cx:pt>
          <cx:pt idx="15061">38</cx:pt>
          <cx:pt idx="15062">38</cx:pt>
          <cx:pt idx="15063">38</cx:pt>
          <cx:pt idx="15064">38</cx:pt>
          <cx:pt idx="15065">38</cx:pt>
          <cx:pt idx="15066">38</cx:pt>
          <cx:pt idx="15067">38</cx:pt>
          <cx:pt idx="15068">38</cx:pt>
          <cx:pt idx="15069">38</cx:pt>
          <cx:pt idx="15070">38</cx:pt>
          <cx:pt idx="15071">38</cx:pt>
          <cx:pt idx="15072">39</cx:pt>
          <cx:pt idx="15073">39</cx:pt>
          <cx:pt idx="15074">39</cx:pt>
          <cx:pt idx="15075">39</cx:pt>
          <cx:pt idx="15076">39</cx:pt>
          <cx:pt idx="15077">39</cx:pt>
          <cx:pt idx="15078">39</cx:pt>
          <cx:pt idx="15079">39</cx:pt>
          <cx:pt idx="15080">39</cx:pt>
          <cx:pt idx="15081">39</cx:pt>
          <cx:pt idx="15082">39</cx:pt>
          <cx:pt idx="15083">39</cx:pt>
          <cx:pt idx="15084">39</cx:pt>
          <cx:pt idx="15085">39</cx:pt>
          <cx:pt idx="15086">39</cx:pt>
          <cx:pt idx="15087">39</cx:pt>
          <cx:pt idx="15088">39</cx:pt>
          <cx:pt idx="15089">39</cx:pt>
          <cx:pt idx="15090">39</cx:pt>
          <cx:pt idx="15091">39</cx:pt>
          <cx:pt idx="15092">39</cx:pt>
          <cx:pt idx="15093">39</cx:pt>
          <cx:pt idx="15094">39</cx:pt>
          <cx:pt idx="15095">39</cx:pt>
          <cx:pt idx="15096">39</cx:pt>
          <cx:pt idx="15097">39</cx:pt>
          <cx:pt idx="15098">39</cx:pt>
          <cx:pt idx="15099">39</cx:pt>
          <cx:pt idx="15100">39</cx:pt>
          <cx:pt idx="15101">39</cx:pt>
          <cx:pt idx="15102">39</cx:pt>
          <cx:pt idx="15103">39</cx:pt>
          <cx:pt idx="15104">39</cx:pt>
          <cx:pt idx="15105">39</cx:pt>
          <cx:pt idx="15106">39</cx:pt>
          <cx:pt idx="15107">39</cx:pt>
          <cx:pt idx="15108">39</cx:pt>
          <cx:pt idx="15109">39</cx:pt>
          <cx:pt idx="15110">39</cx:pt>
          <cx:pt idx="15111">39</cx:pt>
          <cx:pt idx="15112">39</cx:pt>
          <cx:pt idx="15113">39</cx:pt>
          <cx:pt idx="15114">39</cx:pt>
          <cx:pt idx="15115">39</cx:pt>
          <cx:pt idx="15116">39</cx:pt>
          <cx:pt idx="15117">39</cx:pt>
          <cx:pt idx="15118">39</cx:pt>
          <cx:pt idx="15119">39</cx:pt>
          <cx:pt idx="15120">39</cx:pt>
          <cx:pt idx="15121">39</cx:pt>
          <cx:pt idx="15122">39</cx:pt>
          <cx:pt idx="15123">39</cx:pt>
          <cx:pt idx="15124">39</cx:pt>
          <cx:pt idx="15125">39</cx:pt>
          <cx:pt idx="15126">39</cx:pt>
          <cx:pt idx="15127">39</cx:pt>
          <cx:pt idx="15128">39</cx:pt>
          <cx:pt idx="15129">39</cx:pt>
          <cx:pt idx="15130">39</cx:pt>
          <cx:pt idx="15131">39</cx:pt>
          <cx:pt idx="15132">39</cx:pt>
          <cx:pt idx="15133">39</cx:pt>
          <cx:pt idx="15134">39</cx:pt>
          <cx:pt idx="15135">39</cx:pt>
          <cx:pt idx="15136">39</cx:pt>
          <cx:pt idx="15137">39</cx:pt>
          <cx:pt idx="15138">39</cx:pt>
          <cx:pt idx="15139">39</cx:pt>
          <cx:pt idx="15140">39</cx:pt>
          <cx:pt idx="15141">39</cx:pt>
          <cx:pt idx="15142">39</cx:pt>
          <cx:pt idx="15143">39</cx:pt>
          <cx:pt idx="15144">39</cx:pt>
          <cx:pt idx="15145">39</cx:pt>
          <cx:pt idx="15146">39</cx:pt>
          <cx:pt idx="15147">39</cx:pt>
          <cx:pt idx="15148">39</cx:pt>
          <cx:pt idx="15149">39</cx:pt>
          <cx:pt idx="15150">39</cx:pt>
          <cx:pt idx="15151">39</cx:pt>
          <cx:pt idx="15152">39</cx:pt>
          <cx:pt idx="15153">39</cx:pt>
          <cx:pt idx="15154">39</cx:pt>
          <cx:pt idx="15155">39</cx:pt>
          <cx:pt idx="15156">39</cx:pt>
          <cx:pt idx="15157">39</cx:pt>
          <cx:pt idx="15158">39</cx:pt>
          <cx:pt idx="15159">39</cx:pt>
          <cx:pt idx="15160">39</cx:pt>
          <cx:pt idx="15161">39</cx:pt>
          <cx:pt idx="15162">39</cx:pt>
          <cx:pt idx="15163">39</cx:pt>
          <cx:pt idx="15164">39</cx:pt>
          <cx:pt idx="15165">39</cx:pt>
          <cx:pt idx="15166">39</cx:pt>
          <cx:pt idx="15167">39</cx:pt>
          <cx:pt idx="15168">39</cx:pt>
          <cx:pt idx="15169">39</cx:pt>
          <cx:pt idx="15170">39</cx:pt>
          <cx:pt idx="15171">39</cx:pt>
          <cx:pt idx="15172">39</cx:pt>
          <cx:pt idx="15173">39</cx:pt>
          <cx:pt idx="15174">39</cx:pt>
          <cx:pt idx="15175">39</cx:pt>
          <cx:pt idx="15176">39</cx:pt>
          <cx:pt idx="15177">39</cx:pt>
          <cx:pt idx="15178">39</cx:pt>
          <cx:pt idx="15179">39</cx:pt>
          <cx:pt idx="15180">39</cx:pt>
          <cx:pt idx="15181">39</cx:pt>
          <cx:pt idx="15182">39</cx:pt>
          <cx:pt idx="15183">39</cx:pt>
          <cx:pt idx="15184">39</cx:pt>
          <cx:pt idx="15185">39</cx:pt>
          <cx:pt idx="15186">39</cx:pt>
          <cx:pt idx="15187">39</cx:pt>
          <cx:pt idx="15188">39</cx:pt>
          <cx:pt idx="15189">39</cx:pt>
          <cx:pt idx="15190">39</cx:pt>
          <cx:pt idx="15191">39</cx:pt>
          <cx:pt idx="15192">39</cx:pt>
          <cx:pt idx="15193">39</cx:pt>
          <cx:pt idx="15194">39</cx:pt>
          <cx:pt idx="15195">39</cx:pt>
          <cx:pt idx="15196">39</cx:pt>
          <cx:pt idx="15197">39</cx:pt>
          <cx:pt idx="15198">39</cx:pt>
          <cx:pt idx="15199">39</cx:pt>
          <cx:pt idx="15200">39</cx:pt>
          <cx:pt idx="15201">39</cx:pt>
          <cx:pt idx="15202">39</cx:pt>
          <cx:pt idx="15203">39</cx:pt>
          <cx:pt idx="15204">39</cx:pt>
          <cx:pt idx="15205">39</cx:pt>
          <cx:pt idx="15206">39</cx:pt>
          <cx:pt idx="15207">39</cx:pt>
          <cx:pt idx="15208">39</cx:pt>
          <cx:pt idx="15209">39</cx:pt>
          <cx:pt idx="15210">39</cx:pt>
          <cx:pt idx="15211">39</cx:pt>
          <cx:pt idx="15212">39</cx:pt>
          <cx:pt idx="15213">39</cx:pt>
          <cx:pt idx="15214">39</cx:pt>
          <cx:pt idx="15215">39</cx:pt>
          <cx:pt idx="15216">39</cx:pt>
          <cx:pt idx="15217">39</cx:pt>
          <cx:pt idx="15218">39</cx:pt>
          <cx:pt idx="15219">39</cx:pt>
          <cx:pt idx="15220">39</cx:pt>
          <cx:pt idx="15221">39</cx:pt>
          <cx:pt idx="15222">39</cx:pt>
          <cx:pt idx="15223">39</cx:pt>
          <cx:pt idx="15224">39</cx:pt>
          <cx:pt idx="15225">39</cx:pt>
          <cx:pt idx="15226">39</cx:pt>
          <cx:pt idx="15227">39</cx:pt>
          <cx:pt idx="15228">39</cx:pt>
          <cx:pt idx="15229">39</cx:pt>
          <cx:pt idx="15230">39</cx:pt>
          <cx:pt idx="15231">39</cx:pt>
          <cx:pt idx="15232">39</cx:pt>
          <cx:pt idx="15233">39</cx:pt>
          <cx:pt idx="15234">39</cx:pt>
          <cx:pt idx="15235">39</cx:pt>
          <cx:pt idx="15236">39</cx:pt>
          <cx:pt idx="15237">39</cx:pt>
          <cx:pt idx="15238">39</cx:pt>
          <cx:pt idx="15239">39</cx:pt>
          <cx:pt idx="15240">39</cx:pt>
          <cx:pt idx="15241">39</cx:pt>
          <cx:pt idx="15242">39</cx:pt>
          <cx:pt idx="15243">39</cx:pt>
          <cx:pt idx="15244">39</cx:pt>
          <cx:pt idx="15245">39</cx:pt>
          <cx:pt idx="15246">39</cx:pt>
          <cx:pt idx="15247">39</cx:pt>
          <cx:pt idx="15248">39</cx:pt>
          <cx:pt idx="15249">39</cx:pt>
          <cx:pt idx="15250">39</cx:pt>
          <cx:pt idx="15251">39</cx:pt>
          <cx:pt idx="15252">39</cx:pt>
          <cx:pt idx="15253">39</cx:pt>
          <cx:pt idx="15254">39</cx:pt>
          <cx:pt idx="15255">39</cx:pt>
          <cx:pt idx="15256">39</cx:pt>
          <cx:pt idx="15257">39</cx:pt>
          <cx:pt idx="15258">39</cx:pt>
          <cx:pt idx="15259">39</cx:pt>
          <cx:pt idx="15260">39</cx:pt>
          <cx:pt idx="15261">39</cx:pt>
          <cx:pt idx="15262">39</cx:pt>
          <cx:pt idx="15263">39</cx:pt>
          <cx:pt idx="15264">39</cx:pt>
          <cx:pt idx="15265">39</cx:pt>
          <cx:pt idx="15266">39</cx:pt>
          <cx:pt idx="15267">39</cx:pt>
          <cx:pt idx="15268">39</cx:pt>
          <cx:pt idx="15269">39</cx:pt>
          <cx:pt idx="15270">39</cx:pt>
          <cx:pt idx="15271">39</cx:pt>
          <cx:pt idx="15272">39</cx:pt>
          <cx:pt idx="15273">39</cx:pt>
          <cx:pt idx="15274">39</cx:pt>
          <cx:pt idx="15275">39</cx:pt>
          <cx:pt idx="15276">39</cx:pt>
          <cx:pt idx="15277">39</cx:pt>
          <cx:pt idx="15278">39</cx:pt>
          <cx:pt idx="15279">39</cx:pt>
          <cx:pt idx="15280">39</cx:pt>
          <cx:pt idx="15281">39</cx:pt>
          <cx:pt idx="15282">39</cx:pt>
          <cx:pt idx="15283">39</cx:pt>
          <cx:pt idx="15284">39</cx:pt>
          <cx:pt idx="15285">39</cx:pt>
          <cx:pt idx="15286">39</cx:pt>
          <cx:pt idx="15287">39</cx:pt>
          <cx:pt idx="15288">39</cx:pt>
          <cx:pt idx="15289">39</cx:pt>
          <cx:pt idx="15290">39</cx:pt>
          <cx:pt idx="15291">39</cx:pt>
          <cx:pt idx="15292">39</cx:pt>
          <cx:pt idx="15293">39</cx:pt>
          <cx:pt idx="15294">39</cx:pt>
          <cx:pt idx="15295">39</cx:pt>
          <cx:pt idx="15296">39</cx:pt>
          <cx:pt idx="15297">39</cx:pt>
          <cx:pt idx="15298">39</cx:pt>
          <cx:pt idx="15299">39</cx:pt>
          <cx:pt idx="15300">39</cx:pt>
          <cx:pt idx="15301">39</cx:pt>
          <cx:pt idx="15302">39</cx:pt>
          <cx:pt idx="15303">39</cx:pt>
          <cx:pt idx="15304">39</cx:pt>
          <cx:pt idx="15305">39</cx:pt>
          <cx:pt idx="15306">39</cx:pt>
          <cx:pt idx="15307">39</cx:pt>
          <cx:pt idx="15308">39</cx:pt>
          <cx:pt idx="15309">39</cx:pt>
          <cx:pt idx="15310">39</cx:pt>
          <cx:pt idx="15311">39</cx:pt>
          <cx:pt idx="15312">39</cx:pt>
          <cx:pt idx="15313">39</cx:pt>
          <cx:pt idx="15314">39</cx:pt>
          <cx:pt idx="15315">39</cx:pt>
          <cx:pt idx="15316">39</cx:pt>
          <cx:pt idx="15317">39</cx:pt>
          <cx:pt idx="15318">39</cx:pt>
          <cx:pt idx="15319">39</cx:pt>
          <cx:pt idx="15320">39</cx:pt>
          <cx:pt idx="15321">39</cx:pt>
          <cx:pt idx="15322">39</cx:pt>
          <cx:pt idx="15323">39</cx:pt>
          <cx:pt idx="15324">39</cx:pt>
          <cx:pt idx="15325">39</cx:pt>
          <cx:pt idx="15326">39</cx:pt>
          <cx:pt idx="15327">39</cx:pt>
          <cx:pt idx="15328">39</cx:pt>
          <cx:pt idx="15329">39</cx:pt>
          <cx:pt idx="15330">39</cx:pt>
          <cx:pt idx="15331">39</cx:pt>
          <cx:pt idx="15332">39</cx:pt>
          <cx:pt idx="15333">39</cx:pt>
          <cx:pt idx="15334">39</cx:pt>
          <cx:pt idx="15335">39</cx:pt>
          <cx:pt idx="15336">39</cx:pt>
          <cx:pt idx="15337">4</cx:pt>
          <cx:pt idx="15338">4</cx:pt>
          <cx:pt idx="15339">4</cx:pt>
          <cx:pt idx="15340">4</cx:pt>
          <cx:pt idx="15341">4</cx:pt>
          <cx:pt idx="15342">4</cx:pt>
          <cx:pt idx="15343">4</cx:pt>
          <cx:pt idx="15344">4</cx:pt>
          <cx:pt idx="15345">4</cx:pt>
          <cx:pt idx="15346">4</cx:pt>
          <cx:pt idx="15347">4</cx:pt>
          <cx:pt idx="15348">4</cx:pt>
          <cx:pt idx="15349">4</cx:pt>
          <cx:pt idx="15350">4</cx:pt>
          <cx:pt idx="15351">4</cx:pt>
          <cx:pt idx="15352">4</cx:pt>
          <cx:pt idx="15353">4</cx:pt>
          <cx:pt idx="15354">4</cx:pt>
          <cx:pt idx="15355">4</cx:pt>
          <cx:pt idx="15356">4</cx:pt>
          <cx:pt idx="15357">4</cx:pt>
          <cx:pt idx="15358">4</cx:pt>
          <cx:pt idx="15359">4</cx:pt>
          <cx:pt idx="15360">4</cx:pt>
          <cx:pt idx="15361">4</cx:pt>
          <cx:pt idx="15362">4</cx:pt>
          <cx:pt idx="15363">4</cx:pt>
          <cx:pt idx="15364">4</cx:pt>
          <cx:pt idx="15365">4</cx:pt>
          <cx:pt idx="15366">4</cx:pt>
          <cx:pt idx="15367">4</cx:pt>
          <cx:pt idx="15368">4</cx:pt>
          <cx:pt idx="15369">4</cx:pt>
          <cx:pt idx="15370">4</cx:pt>
          <cx:pt idx="15371">4</cx:pt>
          <cx:pt idx="15372">4</cx:pt>
          <cx:pt idx="15373">4</cx:pt>
          <cx:pt idx="15374">4</cx:pt>
          <cx:pt idx="15375">4</cx:pt>
          <cx:pt idx="15376">4</cx:pt>
          <cx:pt idx="15377">4</cx:pt>
          <cx:pt idx="15378">4</cx:pt>
          <cx:pt idx="15379">4</cx:pt>
          <cx:pt idx="15380">4</cx:pt>
          <cx:pt idx="15381">4</cx:pt>
          <cx:pt idx="15382">4</cx:pt>
          <cx:pt idx="15383">4</cx:pt>
          <cx:pt idx="15384">4</cx:pt>
          <cx:pt idx="15385">4</cx:pt>
          <cx:pt idx="15386">4</cx:pt>
          <cx:pt idx="15387">4</cx:pt>
          <cx:pt idx="15388">4</cx:pt>
          <cx:pt idx="15389">4</cx:pt>
          <cx:pt idx="15390">4</cx:pt>
          <cx:pt idx="15391">4</cx:pt>
          <cx:pt idx="15392">4</cx:pt>
          <cx:pt idx="15393">4</cx:pt>
          <cx:pt idx="15394">4</cx:pt>
          <cx:pt idx="15395">4</cx:pt>
          <cx:pt idx="15396">4</cx:pt>
          <cx:pt idx="15397">4</cx:pt>
          <cx:pt idx="15398">4</cx:pt>
          <cx:pt idx="15399">4</cx:pt>
          <cx:pt idx="15400">4</cx:pt>
          <cx:pt idx="15401">4</cx:pt>
          <cx:pt idx="15402">4</cx:pt>
          <cx:pt idx="15403">4</cx:pt>
          <cx:pt idx="15404">4</cx:pt>
          <cx:pt idx="15405">4</cx:pt>
          <cx:pt idx="15406">4</cx:pt>
          <cx:pt idx="15407">4</cx:pt>
          <cx:pt idx="15408">4</cx:pt>
          <cx:pt idx="15409">4</cx:pt>
          <cx:pt idx="15410">4</cx:pt>
          <cx:pt idx="15411">4</cx:pt>
          <cx:pt idx="15412">4</cx:pt>
          <cx:pt idx="15413">4</cx:pt>
          <cx:pt idx="15414">4</cx:pt>
          <cx:pt idx="15415">4</cx:pt>
          <cx:pt idx="15416">4</cx:pt>
          <cx:pt idx="15417">4</cx:pt>
          <cx:pt idx="15418">4</cx:pt>
          <cx:pt idx="15419">4</cx:pt>
          <cx:pt idx="15420">4</cx:pt>
          <cx:pt idx="15421">4</cx:pt>
          <cx:pt idx="15422">4</cx:pt>
          <cx:pt idx="15423">4</cx:pt>
          <cx:pt idx="15424">4</cx:pt>
          <cx:pt idx="15425">4</cx:pt>
          <cx:pt idx="15426">4</cx:pt>
          <cx:pt idx="15427">4</cx:pt>
          <cx:pt idx="15428">4</cx:pt>
          <cx:pt idx="15429">4</cx:pt>
          <cx:pt idx="15430">4</cx:pt>
          <cx:pt idx="15431">4</cx:pt>
          <cx:pt idx="15432">4</cx:pt>
          <cx:pt idx="15433">4</cx:pt>
          <cx:pt idx="15434">4</cx:pt>
          <cx:pt idx="15435">4</cx:pt>
          <cx:pt idx="15436">4</cx:pt>
          <cx:pt idx="15437">4</cx:pt>
          <cx:pt idx="15438">4</cx:pt>
          <cx:pt idx="15439">4</cx:pt>
          <cx:pt idx="15440">4</cx:pt>
          <cx:pt idx="15441">4</cx:pt>
          <cx:pt idx="15442">4</cx:pt>
          <cx:pt idx="15443">4</cx:pt>
          <cx:pt idx="15444">4</cx:pt>
          <cx:pt idx="15445">4</cx:pt>
          <cx:pt idx="15446">4</cx:pt>
          <cx:pt idx="15447">4</cx:pt>
          <cx:pt idx="15448">4</cx:pt>
          <cx:pt idx="15449">4</cx:pt>
          <cx:pt idx="15450">4</cx:pt>
          <cx:pt idx="15451">4</cx:pt>
          <cx:pt idx="15452">4</cx:pt>
          <cx:pt idx="15453">4</cx:pt>
          <cx:pt idx="15454">4</cx:pt>
          <cx:pt idx="15455">4</cx:pt>
          <cx:pt idx="15456">4</cx:pt>
          <cx:pt idx="15457">4</cx:pt>
          <cx:pt idx="15458">4</cx:pt>
          <cx:pt idx="15459">4</cx:pt>
          <cx:pt idx="15460">4</cx:pt>
          <cx:pt idx="15461">4</cx:pt>
          <cx:pt idx="15462">4</cx:pt>
          <cx:pt idx="15463">4</cx:pt>
          <cx:pt idx="15464">4</cx:pt>
          <cx:pt idx="15465">4</cx:pt>
          <cx:pt idx="15466">4</cx:pt>
          <cx:pt idx="15467">4</cx:pt>
          <cx:pt idx="15468">4</cx:pt>
          <cx:pt idx="15469">4</cx:pt>
          <cx:pt idx="15470">4</cx:pt>
          <cx:pt idx="15471">4</cx:pt>
          <cx:pt idx="15472">4</cx:pt>
          <cx:pt idx="15473">4</cx:pt>
          <cx:pt idx="15474">4</cx:pt>
          <cx:pt idx="15475">4</cx:pt>
          <cx:pt idx="15476">4</cx:pt>
          <cx:pt idx="15477">4</cx:pt>
          <cx:pt idx="15478">4</cx:pt>
          <cx:pt idx="15479">4</cx:pt>
          <cx:pt idx="15480">4</cx:pt>
          <cx:pt idx="15481">4</cx:pt>
          <cx:pt idx="15482">4</cx:pt>
          <cx:pt idx="15483">4</cx:pt>
          <cx:pt idx="15484">4</cx:pt>
          <cx:pt idx="15485">4</cx:pt>
          <cx:pt idx="15486">4</cx:pt>
          <cx:pt idx="15487">4</cx:pt>
          <cx:pt idx="15488">4</cx:pt>
          <cx:pt idx="15489">4</cx:pt>
          <cx:pt idx="15490">4</cx:pt>
          <cx:pt idx="15491">4</cx:pt>
          <cx:pt idx="15492">4</cx:pt>
          <cx:pt idx="15493">4</cx:pt>
          <cx:pt idx="15494">4</cx:pt>
          <cx:pt idx="15495">4</cx:pt>
          <cx:pt idx="15496">4</cx:pt>
          <cx:pt idx="15497">4</cx:pt>
          <cx:pt idx="15498">4</cx:pt>
          <cx:pt idx="15499">4</cx:pt>
          <cx:pt idx="15500">4</cx:pt>
          <cx:pt idx="15501">4</cx:pt>
          <cx:pt idx="15502">4</cx:pt>
          <cx:pt idx="15503">4</cx:pt>
          <cx:pt idx="15504">4</cx:pt>
          <cx:pt idx="15505">4</cx:pt>
          <cx:pt idx="15506">4</cx:pt>
          <cx:pt idx="15507">4</cx:pt>
          <cx:pt idx="15508">4</cx:pt>
          <cx:pt idx="15509">4</cx:pt>
          <cx:pt idx="15510">4</cx:pt>
          <cx:pt idx="15511">4</cx:pt>
          <cx:pt idx="15512">4</cx:pt>
          <cx:pt idx="15513">4</cx:pt>
          <cx:pt idx="15514">4</cx:pt>
          <cx:pt idx="15515">4</cx:pt>
          <cx:pt idx="15516">4</cx:pt>
          <cx:pt idx="15517">4</cx:pt>
          <cx:pt idx="15518">4</cx:pt>
          <cx:pt idx="15519">4</cx:pt>
          <cx:pt idx="15520">4</cx:pt>
          <cx:pt idx="15521">4</cx:pt>
          <cx:pt idx="15522">4</cx:pt>
          <cx:pt idx="15523">4</cx:pt>
          <cx:pt idx="15524">4</cx:pt>
          <cx:pt idx="15525">4</cx:pt>
          <cx:pt idx="15526">4</cx:pt>
          <cx:pt idx="15527">4</cx:pt>
          <cx:pt idx="15528">4</cx:pt>
          <cx:pt idx="15529">4</cx:pt>
          <cx:pt idx="15530">4</cx:pt>
          <cx:pt idx="15531">4</cx:pt>
          <cx:pt idx="15532">4</cx:pt>
          <cx:pt idx="15533">4</cx:pt>
          <cx:pt idx="15534">4</cx:pt>
          <cx:pt idx="15535">4</cx:pt>
          <cx:pt idx="15536">4</cx:pt>
          <cx:pt idx="15537">4</cx:pt>
          <cx:pt idx="15538">4</cx:pt>
          <cx:pt idx="15539">4</cx:pt>
          <cx:pt idx="15540">4</cx:pt>
          <cx:pt idx="15541">4</cx:pt>
          <cx:pt idx="15542">4</cx:pt>
          <cx:pt idx="15543">4</cx:pt>
          <cx:pt idx="15544">4</cx:pt>
          <cx:pt idx="15545">4</cx:pt>
          <cx:pt idx="15546">4</cx:pt>
          <cx:pt idx="15547">4</cx:pt>
          <cx:pt idx="15548">4</cx:pt>
          <cx:pt idx="15549">4</cx:pt>
          <cx:pt idx="15550">4</cx:pt>
          <cx:pt idx="15551">4</cx:pt>
          <cx:pt idx="15552">4</cx:pt>
          <cx:pt idx="15553">4</cx:pt>
          <cx:pt idx="15554">4</cx:pt>
          <cx:pt idx="15555">4</cx:pt>
          <cx:pt idx="15556">4</cx:pt>
          <cx:pt idx="15557">4</cx:pt>
          <cx:pt idx="15558">4</cx:pt>
          <cx:pt idx="15559">4</cx:pt>
          <cx:pt idx="15560">4</cx:pt>
          <cx:pt idx="15561">4</cx:pt>
          <cx:pt idx="15562">4</cx:pt>
          <cx:pt idx="15563">4</cx:pt>
          <cx:pt idx="15564">4</cx:pt>
          <cx:pt idx="15565">4</cx:pt>
          <cx:pt idx="15566">4</cx:pt>
          <cx:pt idx="15567">4</cx:pt>
          <cx:pt idx="15568">4</cx:pt>
          <cx:pt idx="15569">4</cx:pt>
          <cx:pt idx="15570">4</cx:pt>
          <cx:pt idx="15571">4</cx:pt>
          <cx:pt idx="15572">4</cx:pt>
          <cx:pt idx="15573">4</cx:pt>
          <cx:pt idx="15574">4</cx:pt>
          <cx:pt idx="15575">4</cx:pt>
          <cx:pt idx="15576">4</cx:pt>
          <cx:pt idx="15577">4</cx:pt>
          <cx:pt idx="15578">4</cx:pt>
          <cx:pt idx="15579">4</cx:pt>
          <cx:pt idx="15580">4</cx:pt>
          <cx:pt idx="15581">4</cx:pt>
          <cx:pt idx="15582">4</cx:pt>
          <cx:pt idx="15583">4</cx:pt>
          <cx:pt idx="15584">4</cx:pt>
          <cx:pt idx="15585">4</cx:pt>
          <cx:pt idx="15586">4</cx:pt>
          <cx:pt idx="15587">4</cx:pt>
          <cx:pt idx="15588">4</cx:pt>
          <cx:pt idx="15589">4</cx:pt>
          <cx:pt idx="15590">4</cx:pt>
          <cx:pt idx="15591">4</cx:pt>
          <cx:pt idx="15592">4</cx:pt>
          <cx:pt idx="15593">4</cx:pt>
          <cx:pt idx="15594">4</cx:pt>
          <cx:pt idx="15595">4</cx:pt>
          <cx:pt idx="15596">4</cx:pt>
          <cx:pt idx="15597">4</cx:pt>
          <cx:pt idx="15598">4</cx:pt>
          <cx:pt idx="15599">4</cx:pt>
          <cx:pt idx="15600">4</cx:pt>
          <cx:pt idx="15601">4</cx:pt>
          <cx:pt idx="15602">4</cx:pt>
          <cx:pt idx="15603">4</cx:pt>
          <cx:pt idx="15604">4</cx:pt>
          <cx:pt idx="15605">4</cx:pt>
          <cx:pt idx="15606">4</cx:pt>
          <cx:pt idx="15607">4</cx:pt>
          <cx:pt idx="15608">4</cx:pt>
          <cx:pt idx="15609">4</cx:pt>
          <cx:pt idx="15610">40</cx:pt>
          <cx:pt idx="15611">40</cx:pt>
          <cx:pt idx="15612">40</cx:pt>
          <cx:pt idx="15613">40</cx:pt>
          <cx:pt idx="15614">40</cx:pt>
          <cx:pt idx="15615">40</cx:pt>
          <cx:pt idx="15616">40</cx:pt>
          <cx:pt idx="15617">40</cx:pt>
          <cx:pt idx="15618">40</cx:pt>
          <cx:pt idx="15619">40</cx:pt>
          <cx:pt idx="15620">40</cx:pt>
          <cx:pt idx="15621">40</cx:pt>
          <cx:pt idx="15622">40</cx:pt>
          <cx:pt idx="15623">40</cx:pt>
          <cx:pt idx="15624">40</cx:pt>
          <cx:pt idx="15625">40</cx:pt>
          <cx:pt idx="15626">40</cx:pt>
          <cx:pt idx="15627">40</cx:pt>
          <cx:pt idx="15628">40</cx:pt>
          <cx:pt idx="15629">40</cx:pt>
          <cx:pt idx="15630">40</cx:pt>
          <cx:pt idx="15631">40</cx:pt>
          <cx:pt idx="15632">40</cx:pt>
          <cx:pt idx="15633">40</cx:pt>
          <cx:pt idx="15634">40</cx:pt>
          <cx:pt idx="15635">40</cx:pt>
          <cx:pt idx="15636">40</cx:pt>
          <cx:pt idx="15637">40</cx:pt>
          <cx:pt idx="15638">40</cx:pt>
          <cx:pt idx="15639">40</cx:pt>
          <cx:pt idx="15640">40</cx:pt>
          <cx:pt idx="15641">40</cx:pt>
          <cx:pt idx="15642">40</cx:pt>
          <cx:pt idx="15643">40</cx:pt>
          <cx:pt idx="15644">40</cx:pt>
          <cx:pt idx="15645">40</cx:pt>
          <cx:pt idx="15646">40</cx:pt>
          <cx:pt idx="15647">40</cx:pt>
          <cx:pt idx="15648">40</cx:pt>
          <cx:pt idx="15649">40</cx:pt>
          <cx:pt idx="15650">40</cx:pt>
          <cx:pt idx="15651">40</cx:pt>
          <cx:pt idx="15652">40</cx:pt>
          <cx:pt idx="15653">40</cx:pt>
          <cx:pt idx="15654">40</cx:pt>
          <cx:pt idx="15655">40</cx:pt>
          <cx:pt idx="15656">40</cx:pt>
          <cx:pt idx="15657">40</cx:pt>
          <cx:pt idx="15658">40</cx:pt>
          <cx:pt idx="15659">40</cx:pt>
          <cx:pt idx="15660">40</cx:pt>
          <cx:pt idx="15661">40</cx:pt>
          <cx:pt idx="15662">40</cx:pt>
          <cx:pt idx="15663">40</cx:pt>
          <cx:pt idx="15664">40</cx:pt>
          <cx:pt idx="15665">40</cx:pt>
          <cx:pt idx="15666">40</cx:pt>
          <cx:pt idx="15667">40</cx:pt>
          <cx:pt idx="15668">40</cx:pt>
          <cx:pt idx="15669">40</cx:pt>
          <cx:pt idx="15670">40</cx:pt>
          <cx:pt idx="15671">40</cx:pt>
          <cx:pt idx="15672">40</cx:pt>
          <cx:pt idx="15673">40</cx:pt>
          <cx:pt idx="15674">40</cx:pt>
          <cx:pt idx="15675">40</cx:pt>
          <cx:pt idx="15676">40</cx:pt>
          <cx:pt idx="15677">40</cx:pt>
          <cx:pt idx="15678">40</cx:pt>
          <cx:pt idx="15679">40</cx:pt>
          <cx:pt idx="15680">40</cx:pt>
          <cx:pt idx="15681">40</cx:pt>
          <cx:pt idx="15682">40</cx:pt>
          <cx:pt idx="15683">40</cx:pt>
          <cx:pt idx="15684">40</cx:pt>
          <cx:pt idx="15685">40</cx:pt>
          <cx:pt idx="15686">40</cx:pt>
          <cx:pt idx="15687">40</cx:pt>
          <cx:pt idx="15688">40</cx:pt>
          <cx:pt idx="15689">40</cx:pt>
          <cx:pt idx="15690">40</cx:pt>
          <cx:pt idx="15691">40</cx:pt>
          <cx:pt idx="15692">40</cx:pt>
          <cx:pt idx="15693">40</cx:pt>
          <cx:pt idx="15694">40</cx:pt>
          <cx:pt idx="15695">40</cx:pt>
          <cx:pt idx="15696">40</cx:pt>
          <cx:pt idx="15697">40</cx:pt>
          <cx:pt idx="15698">40</cx:pt>
          <cx:pt idx="15699">40</cx:pt>
          <cx:pt idx="15700">40</cx:pt>
          <cx:pt idx="15701">40</cx:pt>
          <cx:pt idx="15702">40</cx:pt>
          <cx:pt idx="15703">40</cx:pt>
          <cx:pt idx="15704">40</cx:pt>
          <cx:pt idx="15705">40</cx:pt>
          <cx:pt idx="15706">40</cx:pt>
          <cx:pt idx="15707">40</cx:pt>
          <cx:pt idx="15708">40</cx:pt>
          <cx:pt idx="15709">40</cx:pt>
          <cx:pt idx="15710">40</cx:pt>
          <cx:pt idx="15711">40</cx:pt>
          <cx:pt idx="15712">40</cx:pt>
          <cx:pt idx="15713">40</cx:pt>
          <cx:pt idx="15714">40</cx:pt>
          <cx:pt idx="15715">40</cx:pt>
          <cx:pt idx="15716">40</cx:pt>
          <cx:pt idx="15717">40</cx:pt>
          <cx:pt idx="15718">40</cx:pt>
          <cx:pt idx="15719">40</cx:pt>
          <cx:pt idx="15720">40</cx:pt>
          <cx:pt idx="15721">40</cx:pt>
          <cx:pt idx="15722">40</cx:pt>
          <cx:pt idx="15723">40</cx:pt>
          <cx:pt idx="15724">40</cx:pt>
          <cx:pt idx="15725">40</cx:pt>
          <cx:pt idx="15726">40</cx:pt>
          <cx:pt idx="15727">40</cx:pt>
          <cx:pt idx="15728">40</cx:pt>
          <cx:pt idx="15729">40</cx:pt>
          <cx:pt idx="15730">40</cx:pt>
          <cx:pt idx="15731">40</cx:pt>
          <cx:pt idx="15732">40</cx:pt>
          <cx:pt idx="15733">40</cx:pt>
          <cx:pt idx="15734">40</cx:pt>
          <cx:pt idx="15735">40</cx:pt>
          <cx:pt idx="15736">40</cx:pt>
          <cx:pt idx="15737">40</cx:pt>
          <cx:pt idx="15738">40</cx:pt>
          <cx:pt idx="15739">40</cx:pt>
          <cx:pt idx="15740">40</cx:pt>
          <cx:pt idx="15741">40</cx:pt>
          <cx:pt idx="15742">40</cx:pt>
          <cx:pt idx="15743">40</cx:pt>
          <cx:pt idx="15744">40</cx:pt>
          <cx:pt idx="15745">40</cx:pt>
          <cx:pt idx="15746">40</cx:pt>
          <cx:pt idx="15747">40</cx:pt>
          <cx:pt idx="15748">40</cx:pt>
          <cx:pt idx="15749">40</cx:pt>
          <cx:pt idx="15750">40</cx:pt>
          <cx:pt idx="15751">40</cx:pt>
          <cx:pt idx="15752">40</cx:pt>
          <cx:pt idx="15753">40</cx:pt>
          <cx:pt idx="15754">40</cx:pt>
          <cx:pt idx="15755">40</cx:pt>
          <cx:pt idx="15756">40</cx:pt>
          <cx:pt idx="15757">40</cx:pt>
          <cx:pt idx="15758">40</cx:pt>
          <cx:pt idx="15759">40</cx:pt>
          <cx:pt idx="15760">40</cx:pt>
          <cx:pt idx="15761">40</cx:pt>
          <cx:pt idx="15762">40</cx:pt>
          <cx:pt idx="15763">40</cx:pt>
          <cx:pt idx="15764">40</cx:pt>
          <cx:pt idx="15765">40</cx:pt>
          <cx:pt idx="15766">40</cx:pt>
          <cx:pt idx="15767">40</cx:pt>
          <cx:pt idx="15768">40</cx:pt>
          <cx:pt idx="15769">40</cx:pt>
          <cx:pt idx="15770">40</cx:pt>
          <cx:pt idx="15771">40</cx:pt>
          <cx:pt idx="15772">40</cx:pt>
          <cx:pt idx="15773">40</cx:pt>
          <cx:pt idx="15774">40</cx:pt>
          <cx:pt idx="15775">40</cx:pt>
          <cx:pt idx="15776">40</cx:pt>
          <cx:pt idx="15777">40</cx:pt>
          <cx:pt idx="15778">40</cx:pt>
          <cx:pt idx="15779">40</cx:pt>
          <cx:pt idx="15780">40</cx:pt>
          <cx:pt idx="15781">40</cx:pt>
          <cx:pt idx="15782">40</cx:pt>
          <cx:pt idx="15783">40</cx:pt>
          <cx:pt idx="15784">40</cx:pt>
          <cx:pt idx="15785">40</cx:pt>
          <cx:pt idx="15786">40</cx:pt>
          <cx:pt idx="15787">40</cx:pt>
          <cx:pt idx="15788">40</cx:pt>
          <cx:pt idx="15789">40</cx:pt>
          <cx:pt idx="15790">40</cx:pt>
          <cx:pt idx="15791">40</cx:pt>
          <cx:pt idx="15792">40</cx:pt>
          <cx:pt idx="15793">40</cx:pt>
          <cx:pt idx="15794">40</cx:pt>
          <cx:pt idx="15795">40</cx:pt>
          <cx:pt idx="15796">40</cx:pt>
          <cx:pt idx="15797">40</cx:pt>
          <cx:pt idx="15798">40</cx:pt>
          <cx:pt idx="15799">40</cx:pt>
          <cx:pt idx="15800">40</cx:pt>
          <cx:pt idx="15801">40</cx:pt>
          <cx:pt idx="15802">40</cx:pt>
          <cx:pt idx="15803">40</cx:pt>
          <cx:pt idx="15804">40</cx:pt>
          <cx:pt idx="15805">40</cx:pt>
          <cx:pt idx="15806">40</cx:pt>
          <cx:pt idx="15807">40</cx:pt>
          <cx:pt idx="15808">40</cx:pt>
          <cx:pt idx="15809">40</cx:pt>
          <cx:pt idx="15810">40</cx:pt>
          <cx:pt idx="15811">40</cx:pt>
          <cx:pt idx="15812">40</cx:pt>
          <cx:pt idx="15813">40</cx:pt>
          <cx:pt idx="15814">40</cx:pt>
          <cx:pt idx="15815">40</cx:pt>
          <cx:pt idx="15816">40</cx:pt>
          <cx:pt idx="15817">40</cx:pt>
          <cx:pt idx="15818">40</cx:pt>
          <cx:pt idx="15819">40</cx:pt>
          <cx:pt idx="15820">40</cx:pt>
          <cx:pt idx="15821">40</cx:pt>
          <cx:pt idx="15822">40</cx:pt>
          <cx:pt idx="15823">40</cx:pt>
          <cx:pt idx="15824">40</cx:pt>
          <cx:pt idx="15825">40</cx:pt>
          <cx:pt idx="15826">40</cx:pt>
          <cx:pt idx="15827">40</cx:pt>
          <cx:pt idx="15828">40</cx:pt>
          <cx:pt idx="15829">40</cx:pt>
          <cx:pt idx="15830">40</cx:pt>
          <cx:pt idx="15831">40</cx:pt>
          <cx:pt idx="15832">40</cx:pt>
          <cx:pt idx="15833">40</cx:pt>
          <cx:pt idx="15834">40</cx:pt>
          <cx:pt idx="15835">40</cx:pt>
          <cx:pt idx="15836">40</cx:pt>
          <cx:pt idx="15837">40</cx:pt>
          <cx:pt idx="15838">40</cx:pt>
          <cx:pt idx="15839">40</cx:pt>
          <cx:pt idx="15840">40</cx:pt>
          <cx:pt idx="15841">40</cx:pt>
          <cx:pt idx="15842">40</cx:pt>
          <cx:pt idx="15843">40</cx:pt>
          <cx:pt idx="15844">40</cx:pt>
          <cx:pt idx="15845">40</cx:pt>
          <cx:pt idx="15846">40</cx:pt>
          <cx:pt idx="15847">40</cx:pt>
          <cx:pt idx="15848">40</cx:pt>
          <cx:pt idx="15849">40</cx:pt>
          <cx:pt idx="15850">40</cx:pt>
          <cx:pt idx="15851">40</cx:pt>
          <cx:pt idx="15852">40</cx:pt>
          <cx:pt idx="15853">40</cx:pt>
          <cx:pt idx="15854">40</cx:pt>
          <cx:pt idx="15855">40</cx:pt>
          <cx:pt idx="15856">40</cx:pt>
          <cx:pt idx="15857">40</cx:pt>
          <cx:pt idx="15858">40</cx:pt>
          <cx:pt idx="15859">40</cx:pt>
          <cx:pt idx="15860">40</cx:pt>
          <cx:pt idx="15861">40</cx:pt>
          <cx:pt idx="15862">40</cx:pt>
          <cx:pt idx="15863">40</cx:pt>
          <cx:pt idx="15864">40</cx:pt>
          <cx:pt idx="15865">40</cx:pt>
          <cx:pt idx="15866">40</cx:pt>
          <cx:pt idx="15867">40</cx:pt>
          <cx:pt idx="15868">40</cx:pt>
          <cx:pt idx="15869">40</cx:pt>
          <cx:pt idx="15870">40</cx:pt>
          <cx:pt idx="15871">40</cx:pt>
          <cx:pt idx="15872">40</cx:pt>
          <cx:pt idx="15873">40</cx:pt>
          <cx:pt idx="15874">40</cx:pt>
          <cx:pt idx="15875">40</cx:pt>
          <cx:pt idx="15876">40</cx:pt>
          <cx:pt idx="15877">40</cx:pt>
          <cx:pt idx="15878">40</cx:pt>
          <cx:pt idx="15879">40</cx:pt>
          <cx:pt idx="15880">40</cx:pt>
          <cx:pt idx="15881">40</cx:pt>
          <cx:pt idx="15882">40</cx:pt>
          <cx:pt idx="15883">40</cx:pt>
          <cx:pt idx="15884">40</cx:pt>
          <cx:pt idx="15885">40</cx:pt>
          <cx:pt idx="15886">40</cx:pt>
          <cx:pt idx="15887">40</cx:pt>
          <cx:pt idx="15888">40</cx:pt>
          <cx:pt idx="15889">40</cx:pt>
          <cx:pt idx="15890">40</cx:pt>
          <cx:pt idx="15891">40</cx:pt>
          <cx:pt idx="15892">40</cx:pt>
          <cx:pt idx="15893">40</cx:pt>
          <cx:pt idx="15894">40</cx:pt>
          <cx:pt idx="15895">40</cx:pt>
          <cx:pt idx="15896">40</cx:pt>
          <cx:pt idx="15897">40</cx:pt>
          <cx:pt idx="15898">40</cx:pt>
          <cx:pt idx="15899">40</cx:pt>
          <cx:pt idx="15900">40</cx:pt>
          <cx:pt idx="15901">40</cx:pt>
          <cx:pt idx="15902">40</cx:pt>
          <cx:pt idx="15903">40</cx:pt>
          <cx:pt idx="15904">40</cx:pt>
          <cx:pt idx="15905">40</cx:pt>
          <cx:pt idx="15906">40</cx:pt>
          <cx:pt idx="15907">40</cx:pt>
          <cx:pt idx="15908">40</cx:pt>
          <cx:pt idx="15909">40</cx:pt>
          <cx:pt idx="15910">40</cx:pt>
          <cx:pt idx="15911">40</cx:pt>
          <cx:pt idx="15912">40</cx:pt>
          <cx:pt idx="15913">40</cx:pt>
          <cx:pt idx="15914">40</cx:pt>
          <cx:pt idx="15915">40</cx:pt>
          <cx:pt idx="15916">40</cx:pt>
          <cx:pt idx="15917">40</cx:pt>
          <cx:pt idx="15918">40</cx:pt>
          <cx:pt idx="15919">40</cx:pt>
          <cx:pt idx="15920">40</cx:pt>
          <cx:pt idx="15921">40</cx:pt>
          <cx:pt idx="15922">40</cx:pt>
          <cx:pt idx="15923">40</cx:pt>
          <cx:pt idx="15924">40</cx:pt>
          <cx:pt idx="15925">40</cx:pt>
          <cx:pt idx="15926">40</cx:pt>
          <cx:pt idx="15927">40</cx:pt>
          <cx:pt idx="15928">40</cx:pt>
          <cx:pt idx="15929">40</cx:pt>
          <cx:pt idx="15930">40</cx:pt>
          <cx:pt idx="15931">40</cx:pt>
          <cx:pt idx="15932">40</cx:pt>
          <cx:pt idx="15933">40</cx:pt>
          <cx:pt idx="15934">40</cx:pt>
          <cx:pt idx="15935">40</cx:pt>
          <cx:pt idx="15936">40</cx:pt>
          <cx:pt idx="15937">40</cx:pt>
          <cx:pt idx="15938">40</cx:pt>
          <cx:pt idx="15939">40</cx:pt>
          <cx:pt idx="15940">40</cx:pt>
          <cx:pt idx="15941">40</cx:pt>
          <cx:pt idx="15942">40</cx:pt>
          <cx:pt idx="15943">40</cx:pt>
          <cx:pt idx="15944">40</cx:pt>
          <cx:pt idx="15945">40</cx:pt>
          <cx:pt idx="15946">40</cx:pt>
          <cx:pt idx="15947">40</cx:pt>
          <cx:pt idx="15948">40</cx:pt>
          <cx:pt idx="15949">40</cx:pt>
          <cx:pt idx="15950">40</cx:pt>
          <cx:pt idx="15951">40</cx:pt>
          <cx:pt idx="15952">40</cx:pt>
          <cx:pt idx="15953">40</cx:pt>
          <cx:pt idx="15954">40</cx:pt>
          <cx:pt idx="15955">40</cx:pt>
          <cx:pt idx="15956">40</cx:pt>
          <cx:pt idx="15957">40</cx:pt>
          <cx:pt idx="15958">40</cx:pt>
          <cx:pt idx="15959">40</cx:pt>
          <cx:pt idx="15960">40</cx:pt>
          <cx:pt idx="15961">40</cx:pt>
          <cx:pt idx="15962">40</cx:pt>
          <cx:pt idx="15963">40</cx:pt>
          <cx:pt idx="15964">40</cx:pt>
          <cx:pt idx="15965">40</cx:pt>
          <cx:pt idx="15966">40</cx:pt>
          <cx:pt idx="15967">40</cx:pt>
          <cx:pt idx="15968">40</cx:pt>
          <cx:pt idx="15969">40</cx:pt>
          <cx:pt idx="15970">40</cx:pt>
          <cx:pt idx="15971">40</cx:pt>
          <cx:pt idx="15972">40</cx:pt>
          <cx:pt idx="15973">40</cx:pt>
          <cx:pt idx="15974">40</cx:pt>
          <cx:pt idx="15975">40</cx:pt>
          <cx:pt idx="15976">40</cx:pt>
          <cx:pt idx="15977">40</cx:pt>
          <cx:pt idx="15978">40</cx:pt>
          <cx:pt idx="15979">40</cx:pt>
          <cx:pt idx="15980">40</cx:pt>
          <cx:pt idx="15981">40</cx:pt>
          <cx:pt idx="15982">40</cx:pt>
          <cx:pt idx="15983">40</cx:pt>
          <cx:pt idx="15984">40</cx:pt>
          <cx:pt idx="15985">40</cx:pt>
          <cx:pt idx="15986">40</cx:pt>
          <cx:pt idx="15987">40</cx:pt>
          <cx:pt idx="15988">40</cx:pt>
          <cx:pt idx="15989">40</cx:pt>
          <cx:pt idx="15990">40</cx:pt>
          <cx:pt idx="15991">40</cx:pt>
          <cx:pt idx="15992">40</cx:pt>
          <cx:pt idx="15993">40</cx:pt>
          <cx:pt idx="15994">40</cx:pt>
          <cx:pt idx="15995">40</cx:pt>
          <cx:pt idx="15996">40</cx:pt>
          <cx:pt idx="15997">40</cx:pt>
          <cx:pt idx="15998">40</cx:pt>
          <cx:pt idx="15999">40</cx:pt>
          <cx:pt idx="16000">40</cx:pt>
          <cx:pt idx="16001">40</cx:pt>
          <cx:pt idx="16002">40</cx:pt>
          <cx:pt idx="16003">40</cx:pt>
          <cx:pt idx="16004">40</cx:pt>
          <cx:pt idx="16005">40</cx:pt>
          <cx:pt idx="16006">40</cx:pt>
          <cx:pt idx="16007">40</cx:pt>
          <cx:pt idx="16008">40</cx:pt>
          <cx:pt idx="16009">40</cx:pt>
          <cx:pt idx="16010">40</cx:pt>
          <cx:pt idx="16011">40</cx:pt>
          <cx:pt idx="16012">40</cx:pt>
          <cx:pt idx="16013">40</cx:pt>
          <cx:pt idx="16014">40</cx:pt>
          <cx:pt idx="16015">40</cx:pt>
          <cx:pt idx="16016">40</cx:pt>
          <cx:pt idx="16017">40</cx:pt>
          <cx:pt idx="16018">40</cx:pt>
          <cx:pt idx="16019">40</cx:pt>
          <cx:pt idx="16020">40</cx:pt>
          <cx:pt idx="16021">40</cx:pt>
          <cx:pt idx="16022">40</cx:pt>
          <cx:pt idx="16023">40</cx:pt>
          <cx:pt idx="16024">40</cx:pt>
          <cx:pt idx="16025">40</cx:pt>
          <cx:pt idx="16026">40</cx:pt>
          <cx:pt idx="16027">40</cx:pt>
          <cx:pt idx="16028">40</cx:pt>
          <cx:pt idx="16029">40</cx:pt>
          <cx:pt idx="16030">40</cx:pt>
          <cx:pt idx="16031">40</cx:pt>
          <cx:pt idx="16032">40</cx:pt>
          <cx:pt idx="16033">40</cx:pt>
          <cx:pt idx="16034">40</cx:pt>
          <cx:pt idx="16035">40</cx:pt>
          <cx:pt idx="16036">40</cx:pt>
          <cx:pt idx="16037">40</cx:pt>
          <cx:pt idx="16038">40</cx:pt>
          <cx:pt idx="16039">40</cx:pt>
          <cx:pt idx="16040">40</cx:pt>
          <cx:pt idx="16041">40</cx:pt>
          <cx:pt idx="16042">40</cx:pt>
          <cx:pt idx="16043">40</cx:pt>
          <cx:pt idx="16044">40</cx:pt>
          <cx:pt idx="16045">40</cx:pt>
          <cx:pt idx="16046">40</cx:pt>
          <cx:pt idx="16047">40</cx:pt>
          <cx:pt idx="16048">40</cx:pt>
          <cx:pt idx="16049">40</cx:pt>
          <cx:pt idx="16050">40</cx:pt>
          <cx:pt idx="16051">40</cx:pt>
          <cx:pt idx="16052">40</cx:pt>
          <cx:pt idx="16053">40</cx:pt>
          <cx:pt idx="16054">40</cx:pt>
          <cx:pt idx="16055">40</cx:pt>
          <cx:pt idx="16056">40</cx:pt>
          <cx:pt idx="16057">40</cx:pt>
          <cx:pt idx="16058">40</cx:pt>
          <cx:pt idx="16059">40</cx:pt>
          <cx:pt idx="16060">40</cx:pt>
          <cx:pt idx="16061">40</cx:pt>
          <cx:pt idx="16062">40</cx:pt>
          <cx:pt idx="16063">40</cx:pt>
          <cx:pt idx="16064">40</cx:pt>
          <cx:pt idx="16065">40</cx:pt>
          <cx:pt idx="16066">40</cx:pt>
          <cx:pt idx="16067">40</cx:pt>
          <cx:pt idx="16068">40</cx:pt>
          <cx:pt idx="16069">40</cx:pt>
          <cx:pt idx="16070">40</cx:pt>
          <cx:pt idx="16071">40</cx:pt>
          <cx:pt idx="16072">40</cx:pt>
          <cx:pt idx="16073">40</cx:pt>
          <cx:pt idx="16074">40</cx:pt>
          <cx:pt idx="16075">40</cx:pt>
          <cx:pt idx="16076">40</cx:pt>
          <cx:pt idx="16077">40</cx:pt>
          <cx:pt idx="16078">40</cx:pt>
          <cx:pt idx="16079">40</cx:pt>
          <cx:pt idx="16080">40</cx:pt>
          <cx:pt idx="16081">40</cx:pt>
          <cx:pt idx="16082">40</cx:pt>
          <cx:pt idx="16083">40</cx:pt>
          <cx:pt idx="16084">40</cx:pt>
          <cx:pt idx="16085">40</cx:pt>
          <cx:pt idx="16086">40</cx:pt>
          <cx:pt idx="16087">40</cx:pt>
          <cx:pt idx="16088">40</cx:pt>
          <cx:pt idx="16089">40</cx:pt>
          <cx:pt idx="16090">40</cx:pt>
          <cx:pt idx="16091">40</cx:pt>
          <cx:pt idx="16092">40</cx:pt>
          <cx:pt idx="16093">40</cx:pt>
          <cx:pt idx="16094">40</cx:pt>
          <cx:pt idx="16095">40</cx:pt>
          <cx:pt idx="16096">40</cx:pt>
          <cx:pt idx="16097">40</cx:pt>
          <cx:pt idx="16098">40</cx:pt>
          <cx:pt idx="16099">40</cx:pt>
          <cx:pt idx="16100">40</cx:pt>
          <cx:pt idx="16101">40</cx:pt>
          <cx:pt idx="16102">40</cx:pt>
          <cx:pt idx="16103">40</cx:pt>
          <cx:pt idx="16104">40</cx:pt>
          <cx:pt idx="16105">40</cx:pt>
          <cx:pt idx="16106">40</cx:pt>
          <cx:pt idx="16107">40</cx:pt>
          <cx:pt idx="16108">40</cx:pt>
          <cx:pt idx="16109">40</cx:pt>
          <cx:pt idx="16110">40</cx:pt>
          <cx:pt idx="16111">40</cx:pt>
          <cx:pt idx="16112">40</cx:pt>
          <cx:pt idx="16113">40</cx:pt>
          <cx:pt idx="16114">40</cx:pt>
          <cx:pt idx="16115">40</cx:pt>
          <cx:pt idx="16116">40</cx:pt>
          <cx:pt idx="16117">40</cx:pt>
          <cx:pt idx="16118">40</cx:pt>
          <cx:pt idx="16119">40</cx:pt>
          <cx:pt idx="16120">40</cx:pt>
          <cx:pt idx="16121">40</cx:pt>
          <cx:pt idx="16122">40</cx:pt>
          <cx:pt idx="16123">40</cx:pt>
          <cx:pt idx="16124">40</cx:pt>
          <cx:pt idx="16125">40</cx:pt>
          <cx:pt idx="16126">40</cx:pt>
          <cx:pt idx="16127">40</cx:pt>
          <cx:pt idx="16128">40</cx:pt>
          <cx:pt idx="16129">40</cx:pt>
          <cx:pt idx="16130">40</cx:pt>
          <cx:pt idx="16131">40</cx:pt>
          <cx:pt idx="16132">40</cx:pt>
          <cx:pt idx="16133">40</cx:pt>
          <cx:pt idx="16134">40</cx:pt>
          <cx:pt idx="16135">40</cx:pt>
          <cx:pt idx="16136">41</cx:pt>
          <cx:pt idx="16137">41</cx:pt>
          <cx:pt idx="16138">41</cx:pt>
          <cx:pt idx="16139">41</cx:pt>
          <cx:pt idx="16140">41</cx:pt>
          <cx:pt idx="16141">41</cx:pt>
          <cx:pt idx="16142">41</cx:pt>
          <cx:pt idx="16143">41</cx:pt>
          <cx:pt idx="16144">41</cx:pt>
          <cx:pt idx="16145">41</cx:pt>
          <cx:pt idx="16146">41</cx:pt>
          <cx:pt idx="16147">41</cx:pt>
          <cx:pt idx="16148">41</cx:pt>
          <cx:pt idx="16149">41</cx:pt>
          <cx:pt idx="16150">41</cx:pt>
          <cx:pt idx="16151">41</cx:pt>
          <cx:pt idx="16152">41</cx:pt>
          <cx:pt idx="16153">41</cx:pt>
          <cx:pt idx="16154">41</cx:pt>
          <cx:pt idx="16155">41</cx:pt>
          <cx:pt idx="16156">41</cx:pt>
          <cx:pt idx="16157">41</cx:pt>
          <cx:pt idx="16158">41</cx:pt>
          <cx:pt idx="16159">41</cx:pt>
          <cx:pt idx="16160">41</cx:pt>
          <cx:pt idx="16161">41</cx:pt>
          <cx:pt idx="16162">41</cx:pt>
          <cx:pt idx="16163">41</cx:pt>
          <cx:pt idx="16164">41</cx:pt>
          <cx:pt idx="16165">41</cx:pt>
          <cx:pt idx="16166">41</cx:pt>
          <cx:pt idx="16167">41</cx:pt>
          <cx:pt idx="16168">41</cx:pt>
          <cx:pt idx="16169">41</cx:pt>
          <cx:pt idx="16170">41</cx:pt>
          <cx:pt idx="16171">41</cx:pt>
          <cx:pt idx="16172">41</cx:pt>
          <cx:pt idx="16173">41</cx:pt>
          <cx:pt idx="16174">41</cx:pt>
          <cx:pt idx="16175">41</cx:pt>
          <cx:pt idx="16176">41</cx:pt>
          <cx:pt idx="16177">41</cx:pt>
          <cx:pt idx="16178">41</cx:pt>
          <cx:pt idx="16179">41</cx:pt>
          <cx:pt idx="16180">41</cx:pt>
          <cx:pt idx="16181">41</cx:pt>
          <cx:pt idx="16182">41</cx:pt>
          <cx:pt idx="16183">41</cx:pt>
          <cx:pt idx="16184">41</cx:pt>
          <cx:pt idx="16185">41</cx:pt>
          <cx:pt idx="16186">41</cx:pt>
          <cx:pt idx="16187">41</cx:pt>
          <cx:pt idx="16188">41</cx:pt>
          <cx:pt idx="16189">41</cx:pt>
          <cx:pt idx="16190">41</cx:pt>
          <cx:pt idx="16191">41</cx:pt>
          <cx:pt idx="16192">41</cx:pt>
          <cx:pt idx="16193">41</cx:pt>
          <cx:pt idx="16194">41</cx:pt>
          <cx:pt idx="16195">41</cx:pt>
          <cx:pt idx="16196">41</cx:pt>
          <cx:pt idx="16197">41</cx:pt>
          <cx:pt idx="16198">41</cx:pt>
          <cx:pt idx="16199">41</cx:pt>
          <cx:pt idx="16200">41</cx:pt>
          <cx:pt idx="16201">41</cx:pt>
          <cx:pt idx="16202">41</cx:pt>
          <cx:pt idx="16203">41</cx:pt>
          <cx:pt idx="16204">41</cx:pt>
          <cx:pt idx="16205">41</cx:pt>
          <cx:pt idx="16206">41</cx:pt>
          <cx:pt idx="16207">41</cx:pt>
          <cx:pt idx="16208">41</cx:pt>
          <cx:pt idx="16209">41</cx:pt>
          <cx:pt idx="16210">41</cx:pt>
          <cx:pt idx="16211">41</cx:pt>
          <cx:pt idx="16212">41</cx:pt>
          <cx:pt idx="16213">41</cx:pt>
          <cx:pt idx="16214">41</cx:pt>
          <cx:pt idx="16215">41</cx:pt>
          <cx:pt idx="16216">41</cx:pt>
          <cx:pt idx="16217">41</cx:pt>
          <cx:pt idx="16218">41</cx:pt>
          <cx:pt idx="16219">41</cx:pt>
          <cx:pt idx="16220">41</cx:pt>
          <cx:pt idx="16221">41</cx:pt>
          <cx:pt idx="16222">41</cx:pt>
          <cx:pt idx="16223">41</cx:pt>
          <cx:pt idx="16224">41</cx:pt>
          <cx:pt idx="16225">41</cx:pt>
          <cx:pt idx="16226">41</cx:pt>
          <cx:pt idx="16227">41</cx:pt>
          <cx:pt idx="16228">41</cx:pt>
          <cx:pt idx="16229">41</cx:pt>
          <cx:pt idx="16230">41</cx:pt>
          <cx:pt idx="16231">41</cx:pt>
          <cx:pt idx="16232">41</cx:pt>
          <cx:pt idx="16233">41</cx:pt>
          <cx:pt idx="16234">41</cx:pt>
          <cx:pt idx="16235">41</cx:pt>
          <cx:pt idx="16236">41</cx:pt>
          <cx:pt idx="16237">41</cx:pt>
          <cx:pt idx="16238">41</cx:pt>
          <cx:pt idx="16239">41</cx:pt>
          <cx:pt idx="16240">41</cx:pt>
          <cx:pt idx="16241">41</cx:pt>
          <cx:pt idx="16242">41</cx:pt>
          <cx:pt idx="16243">41</cx:pt>
          <cx:pt idx="16244">41</cx:pt>
          <cx:pt idx="16245">41</cx:pt>
          <cx:pt idx="16246">41</cx:pt>
          <cx:pt idx="16247">41</cx:pt>
          <cx:pt idx="16248">41</cx:pt>
          <cx:pt idx="16249">41</cx:pt>
          <cx:pt idx="16250">41</cx:pt>
          <cx:pt idx="16251">41</cx:pt>
          <cx:pt idx="16252">41</cx:pt>
          <cx:pt idx="16253">41</cx:pt>
          <cx:pt idx="16254">41</cx:pt>
          <cx:pt idx="16255">41</cx:pt>
          <cx:pt idx="16256">41</cx:pt>
          <cx:pt idx="16257">41</cx:pt>
          <cx:pt idx="16258">41</cx:pt>
          <cx:pt idx="16259">41</cx:pt>
          <cx:pt idx="16260">41</cx:pt>
          <cx:pt idx="16261">41</cx:pt>
          <cx:pt idx="16262">41</cx:pt>
          <cx:pt idx="16263">41</cx:pt>
          <cx:pt idx="16264">41</cx:pt>
          <cx:pt idx="16265">41</cx:pt>
          <cx:pt idx="16266">41</cx:pt>
          <cx:pt idx="16267">41</cx:pt>
          <cx:pt idx="16268">42</cx:pt>
          <cx:pt idx="16269">42</cx:pt>
          <cx:pt idx="16270">42</cx:pt>
          <cx:pt idx="16271">42</cx:pt>
          <cx:pt idx="16272">42</cx:pt>
          <cx:pt idx="16273">42</cx:pt>
          <cx:pt idx="16274">42</cx:pt>
          <cx:pt idx="16275">42</cx:pt>
          <cx:pt idx="16276">42</cx:pt>
          <cx:pt idx="16277">42</cx:pt>
          <cx:pt idx="16278">42</cx:pt>
          <cx:pt idx="16279">42</cx:pt>
          <cx:pt idx="16280">42</cx:pt>
          <cx:pt idx="16281">42</cx:pt>
          <cx:pt idx="16282">42</cx:pt>
          <cx:pt idx="16283">42</cx:pt>
          <cx:pt idx="16284">42</cx:pt>
          <cx:pt idx="16285">42</cx:pt>
          <cx:pt idx="16286">42</cx:pt>
          <cx:pt idx="16287">42</cx:pt>
          <cx:pt idx="16288">42</cx:pt>
          <cx:pt idx="16289">42</cx:pt>
          <cx:pt idx="16290">42</cx:pt>
          <cx:pt idx="16291">42</cx:pt>
          <cx:pt idx="16292">42</cx:pt>
          <cx:pt idx="16293">42</cx:pt>
          <cx:pt idx="16294">42</cx:pt>
          <cx:pt idx="16295">42</cx:pt>
          <cx:pt idx="16296">42</cx:pt>
          <cx:pt idx="16297">42</cx:pt>
          <cx:pt idx="16298">42</cx:pt>
          <cx:pt idx="16299">42</cx:pt>
          <cx:pt idx="16300">42</cx:pt>
          <cx:pt idx="16301">42</cx:pt>
          <cx:pt idx="16302">42</cx:pt>
          <cx:pt idx="16303">42</cx:pt>
          <cx:pt idx="16304">42</cx:pt>
          <cx:pt idx="16305">42</cx:pt>
          <cx:pt idx="16306">42</cx:pt>
          <cx:pt idx="16307">42</cx:pt>
          <cx:pt idx="16308">42</cx:pt>
          <cx:pt idx="16309">42</cx:pt>
          <cx:pt idx="16310">42</cx:pt>
          <cx:pt idx="16311">42</cx:pt>
          <cx:pt idx="16312">42</cx:pt>
          <cx:pt idx="16313">42</cx:pt>
          <cx:pt idx="16314">42</cx:pt>
          <cx:pt idx="16315">42</cx:pt>
          <cx:pt idx="16316">42</cx:pt>
          <cx:pt idx="16317">42</cx:pt>
          <cx:pt idx="16318">42</cx:pt>
          <cx:pt idx="16319">42</cx:pt>
          <cx:pt idx="16320">42</cx:pt>
          <cx:pt idx="16321">42</cx:pt>
          <cx:pt idx="16322">42</cx:pt>
          <cx:pt idx="16323">42</cx:pt>
          <cx:pt idx="16324">42</cx:pt>
          <cx:pt idx="16325">42</cx:pt>
          <cx:pt idx="16326">42</cx:pt>
          <cx:pt idx="16327">42</cx:pt>
          <cx:pt idx="16328">42</cx:pt>
          <cx:pt idx="16329">42</cx:pt>
          <cx:pt idx="16330">42</cx:pt>
          <cx:pt idx="16331">42</cx:pt>
          <cx:pt idx="16332">42</cx:pt>
          <cx:pt idx="16333">42</cx:pt>
          <cx:pt idx="16334">42</cx:pt>
          <cx:pt idx="16335">42</cx:pt>
          <cx:pt idx="16336">42</cx:pt>
          <cx:pt idx="16337">42</cx:pt>
          <cx:pt idx="16338">42</cx:pt>
          <cx:pt idx="16339">42</cx:pt>
          <cx:pt idx="16340">42</cx:pt>
          <cx:pt idx="16341">42</cx:pt>
          <cx:pt idx="16342">42</cx:pt>
          <cx:pt idx="16343">42</cx:pt>
          <cx:pt idx="16344">42</cx:pt>
          <cx:pt idx="16345">42</cx:pt>
          <cx:pt idx="16346">42</cx:pt>
          <cx:pt idx="16347">42</cx:pt>
          <cx:pt idx="16348">42</cx:pt>
          <cx:pt idx="16349">42</cx:pt>
          <cx:pt idx="16350">42</cx:pt>
          <cx:pt idx="16351">42</cx:pt>
          <cx:pt idx="16352">42</cx:pt>
          <cx:pt idx="16353">42</cx:pt>
          <cx:pt idx="16354">42</cx:pt>
          <cx:pt idx="16355">42</cx:pt>
          <cx:pt idx="16356">42</cx:pt>
          <cx:pt idx="16357">42</cx:pt>
          <cx:pt idx="16358">42</cx:pt>
          <cx:pt idx="16359">42</cx:pt>
          <cx:pt idx="16360">42</cx:pt>
          <cx:pt idx="16361">42</cx:pt>
          <cx:pt idx="16362">42</cx:pt>
          <cx:pt idx="16363">42</cx:pt>
          <cx:pt idx="16364">42</cx:pt>
          <cx:pt idx="16365">42</cx:pt>
          <cx:pt idx="16366">42</cx:pt>
          <cx:pt idx="16367">42</cx:pt>
          <cx:pt idx="16368">42</cx:pt>
          <cx:pt idx="16369">42</cx:pt>
          <cx:pt idx="16370">42</cx:pt>
          <cx:pt idx="16371">42</cx:pt>
          <cx:pt idx="16372">42</cx:pt>
          <cx:pt idx="16373">42</cx:pt>
          <cx:pt idx="16374">42</cx:pt>
          <cx:pt idx="16375">42</cx:pt>
          <cx:pt idx="16376">42</cx:pt>
          <cx:pt idx="16377">42</cx:pt>
          <cx:pt idx="16378">42</cx:pt>
          <cx:pt idx="16379">42</cx:pt>
          <cx:pt idx="16380">42</cx:pt>
          <cx:pt idx="16381">42</cx:pt>
          <cx:pt idx="16382">42</cx:pt>
          <cx:pt idx="16383">42</cx:pt>
          <cx:pt idx="16384">42</cx:pt>
          <cx:pt idx="16385">42</cx:pt>
          <cx:pt idx="16386">42</cx:pt>
          <cx:pt idx="16387">42</cx:pt>
          <cx:pt idx="16388">42</cx:pt>
          <cx:pt idx="16389">42</cx:pt>
          <cx:pt idx="16390">42</cx:pt>
          <cx:pt idx="16391">42</cx:pt>
          <cx:pt idx="16392">42</cx:pt>
          <cx:pt idx="16393">42</cx:pt>
          <cx:pt idx="16394">42</cx:pt>
          <cx:pt idx="16395">42</cx:pt>
          <cx:pt idx="16396">42</cx:pt>
          <cx:pt idx="16397">42</cx:pt>
          <cx:pt idx="16398">42</cx:pt>
          <cx:pt idx="16399">42</cx:pt>
          <cx:pt idx="16400">42</cx:pt>
          <cx:pt idx="16401">42</cx:pt>
          <cx:pt idx="16402">42</cx:pt>
          <cx:pt idx="16403">42</cx:pt>
          <cx:pt idx="16404">42</cx:pt>
          <cx:pt idx="16405">42</cx:pt>
          <cx:pt idx="16406">42</cx:pt>
          <cx:pt idx="16407">42</cx:pt>
          <cx:pt idx="16408">42</cx:pt>
          <cx:pt idx="16409">42</cx:pt>
          <cx:pt idx="16410">42</cx:pt>
          <cx:pt idx="16411">42</cx:pt>
          <cx:pt idx="16412">42</cx:pt>
          <cx:pt idx="16413">42</cx:pt>
          <cx:pt idx="16414">42</cx:pt>
          <cx:pt idx="16415">42</cx:pt>
          <cx:pt idx="16416">42</cx:pt>
          <cx:pt idx="16417">42</cx:pt>
          <cx:pt idx="16418">42</cx:pt>
          <cx:pt idx="16419">42</cx:pt>
          <cx:pt idx="16420">42</cx:pt>
          <cx:pt idx="16421">42</cx:pt>
          <cx:pt idx="16422">42</cx:pt>
          <cx:pt idx="16423">42</cx:pt>
          <cx:pt idx="16424">42</cx:pt>
          <cx:pt idx="16425">42</cx:pt>
          <cx:pt idx="16426">42</cx:pt>
          <cx:pt idx="16427">42</cx:pt>
          <cx:pt idx="16428">42</cx:pt>
          <cx:pt idx="16429">42</cx:pt>
          <cx:pt idx="16430">42</cx:pt>
          <cx:pt idx="16431">42</cx:pt>
          <cx:pt idx="16432">42</cx:pt>
          <cx:pt idx="16433">42</cx:pt>
          <cx:pt idx="16434">42</cx:pt>
          <cx:pt idx="16435">42</cx:pt>
          <cx:pt idx="16436">42</cx:pt>
          <cx:pt idx="16437">42</cx:pt>
          <cx:pt idx="16438">42</cx:pt>
          <cx:pt idx="16439">42</cx:pt>
          <cx:pt idx="16440">42</cx:pt>
          <cx:pt idx="16441">42</cx:pt>
          <cx:pt idx="16442">42</cx:pt>
          <cx:pt idx="16443">42</cx:pt>
          <cx:pt idx="16444">42</cx:pt>
          <cx:pt idx="16445">42</cx:pt>
          <cx:pt idx="16446">42</cx:pt>
          <cx:pt idx="16447">42</cx:pt>
          <cx:pt idx="16448">42</cx:pt>
          <cx:pt idx="16449">42</cx:pt>
          <cx:pt idx="16450">42</cx:pt>
          <cx:pt idx="16451">42</cx:pt>
          <cx:pt idx="16452">42</cx:pt>
          <cx:pt idx="16453">42</cx:pt>
          <cx:pt idx="16454">42</cx:pt>
          <cx:pt idx="16455">42</cx:pt>
          <cx:pt idx="16456">42</cx:pt>
          <cx:pt idx="16457">42</cx:pt>
          <cx:pt idx="16458">42</cx:pt>
          <cx:pt idx="16459">42</cx:pt>
          <cx:pt idx="16460">42</cx:pt>
          <cx:pt idx="16461">42</cx:pt>
          <cx:pt idx="16462">42</cx:pt>
          <cx:pt idx="16463">42</cx:pt>
          <cx:pt idx="16464">42</cx:pt>
          <cx:pt idx="16465">42</cx:pt>
          <cx:pt idx="16466">42</cx:pt>
          <cx:pt idx="16467">42</cx:pt>
          <cx:pt idx="16468">42</cx:pt>
          <cx:pt idx="16469">42</cx:pt>
          <cx:pt idx="16470">42</cx:pt>
          <cx:pt idx="16471">42</cx:pt>
          <cx:pt idx="16472">42</cx:pt>
          <cx:pt idx="16473">42</cx:pt>
          <cx:pt idx="16474">42</cx:pt>
          <cx:pt idx="16475">42</cx:pt>
          <cx:pt idx="16476">42</cx:pt>
          <cx:pt idx="16477">42</cx:pt>
          <cx:pt idx="16478">42</cx:pt>
          <cx:pt idx="16479">42</cx:pt>
          <cx:pt idx="16480">42</cx:pt>
          <cx:pt idx="16481">42</cx:pt>
          <cx:pt idx="16482">42</cx:pt>
          <cx:pt idx="16483">42</cx:pt>
          <cx:pt idx="16484">42</cx:pt>
          <cx:pt idx="16485">42</cx:pt>
          <cx:pt idx="16486">42</cx:pt>
          <cx:pt idx="16487">42</cx:pt>
          <cx:pt idx="16488">42</cx:pt>
          <cx:pt idx="16489">42</cx:pt>
          <cx:pt idx="16490">42</cx:pt>
          <cx:pt idx="16491">42</cx:pt>
          <cx:pt idx="16492">42</cx:pt>
          <cx:pt idx="16493">42</cx:pt>
          <cx:pt idx="16494">42</cx:pt>
          <cx:pt idx="16495">42</cx:pt>
          <cx:pt idx="16496">42</cx:pt>
          <cx:pt idx="16497">42</cx:pt>
          <cx:pt idx="16498">42</cx:pt>
          <cx:pt idx="16499">42</cx:pt>
          <cx:pt idx="16500">42</cx:pt>
          <cx:pt idx="16501">42</cx:pt>
          <cx:pt idx="16502">42</cx:pt>
          <cx:pt idx="16503">42</cx:pt>
          <cx:pt idx="16504">42</cx:pt>
          <cx:pt idx="16505">42</cx:pt>
          <cx:pt idx="16506">42</cx:pt>
          <cx:pt idx="16507">42</cx:pt>
          <cx:pt idx="16508">42</cx:pt>
          <cx:pt idx="16509">42</cx:pt>
          <cx:pt idx="16510">42</cx:pt>
          <cx:pt idx="16511">42</cx:pt>
          <cx:pt idx="16512">42</cx:pt>
          <cx:pt idx="16513">42</cx:pt>
          <cx:pt idx="16514">42</cx:pt>
          <cx:pt idx="16515">42</cx:pt>
          <cx:pt idx="16516">42</cx:pt>
          <cx:pt idx="16517">42</cx:pt>
          <cx:pt idx="16518">42</cx:pt>
          <cx:pt idx="16519">42</cx:pt>
          <cx:pt idx="16520">42</cx:pt>
          <cx:pt idx="16521">42</cx:pt>
          <cx:pt idx="16522">42</cx:pt>
          <cx:pt idx="16523">42</cx:pt>
          <cx:pt idx="16524">42</cx:pt>
          <cx:pt idx="16525">42</cx:pt>
          <cx:pt idx="16526">42</cx:pt>
          <cx:pt idx="16527">42</cx:pt>
          <cx:pt idx="16528">42</cx:pt>
          <cx:pt idx="16529">42</cx:pt>
          <cx:pt idx="16530">42</cx:pt>
          <cx:pt idx="16531">42</cx:pt>
          <cx:pt idx="16532">42</cx:pt>
          <cx:pt idx="16533">42</cx:pt>
          <cx:pt idx="16534">43</cx:pt>
          <cx:pt idx="16535">43</cx:pt>
          <cx:pt idx="16536">43</cx:pt>
          <cx:pt idx="16537">43</cx:pt>
          <cx:pt idx="16538">43</cx:pt>
          <cx:pt idx="16539">43</cx:pt>
          <cx:pt idx="16540">43</cx:pt>
          <cx:pt idx="16541">43</cx:pt>
          <cx:pt idx="16542">43</cx:pt>
          <cx:pt idx="16543">43</cx:pt>
          <cx:pt idx="16544">43</cx:pt>
          <cx:pt idx="16545">43</cx:pt>
          <cx:pt idx="16546">43</cx:pt>
          <cx:pt idx="16547">43</cx:pt>
          <cx:pt idx="16548">43</cx:pt>
          <cx:pt idx="16549">43</cx:pt>
          <cx:pt idx="16550">43</cx:pt>
          <cx:pt idx="16551">43</cx:pt>
          <cx:pt idx="16552">43</cx:pt>
          <cx:pt idx="16553">43</cx:pt>
          <cx:pt idx="16554">43</cx:pt>
          <cx:pt idx="16555">43</cx:pt>
          <cx:pt idx="16556">43</cx:pt>
          <cx:pt idx="16557">43</cx:pt>
          <cx:pt idx="16558">43</cx:pt>
          <cx:pt idx="16559">43</cx:pt>
          <cx:pt idx="16560">43</cx:pt>
          <cx:pt idx="16561">43</cx:pt>
          <cx:pt idx="16562">43</cx:pt>
          <cx:pt idx="16563">43</cx:pt>
          <cx:pt idx="16564">43</cx:pt>
          <cx:pt idx="16565">43</cx:pt>
          <cx:pt idx="16566">43</cx:pt>
          <cx:pt idx="16567">43</cx:pt>
          <cx:pt idx="16568">43</cx:pt>
          <cx:pt idx="16569">43</cx:pt>
          <cx:pt idx="16570">43</cx:pt>
          <cx:pt idx="16571">43</cx:pt>
          <cx:pt idx="16572">43</cx:pt>
          <cx:pt idx="16573">43</cx:pt>
          <cx:pt idx="16574">43</cx:pt>
          <cx:pt idx="16575">43</cx:pt>
          <cx:pt idx="16576">43</cx:pt>
          <cx:pt idx="16577">43</cx:pt>
          <cx:pt idx="16578">43</cx:pt>
          <cx:pt idx="16579">43</cx:pt>
          <cx:pt idx="16580">43</cx:pt>
          <cx:pt idx="16581">43</cx:pt>
          <cx:pt idx="16582">43</cx:pt>
          <cx:pt idx="16583">43</cx:pt>
          <cx:pt idx="16584">43</cx:pt>
          <cx:pt idx="16585">43</cx:pt>
          <cx:pt idx="16586">43</cx:pt>
          <cx:pt idx="16587">43</cx:pt>
          <cx:pt idx="16588">43</cx:pt>
          <cx:pt idx="16589">43</cx:pt>
          <cx:pt idx="16590">43</cx:pt>
          <cx:pt idx="16591">43</cx:pt>
          <cx:pt idx="16592">43</cx:pt>
          <cx:pt idx="16593">43</cx:pt>
          <cx:pt idx="16594">43</cx:pt>
          <cx:pt idx="16595">43</cx:pt>
          <cx:pt idx="16596">43</cx:pt>
          <cx:pt idx="16597">43</cx:pt>
          <cx:pt idx="16598">43</cx:pt>
          <cx:pt idx="16599">43</cx:pt>
          <cx:pt idx="16600">43</cx:pt>
          <cx:pt idx="16601">43</cx:pt>
          <cx:pt idx="16602">43</cx:pt>
          <cx:pt idx="16603">43</cx:pt>
          <cx:pt idx="16604">43</cx:pt>
          <cx:pt idx="16605">43</cx:pt>
          <cx:pt idx="16606">43</cx:pt>
          <cx:pt idx="16607">43</cx:pt>
          <cx:pt idx="16608">43</cx:pt>
          <cx:pt idx="16609">43</cx:pt>
          <cx:pt idx="16610">43</cx:pt>
          <cx:pt idx="16611">43</cx:pt>
          <cx:pt idx="16612">43</cx:pt>
          <cx:pt idx="16613">43</cx:pt>
          <cx:pt idx="16614">43</cx:pt>
          <cx:pt idx="16615">43</cx:pt>
          <cx:pt idx="16616">43</cx:pt>
          <cx:pt idx="16617">43</cx:pt>
          <cx:pt idx="16618">43</cx:pt>
          <cx:pt idx="16619">43</cx:pt>
          <cx:pt idx="16620">43</cx:pt>
          <cx:pt idx="16621">43</cx:pt>
          <cx:pt idx="16622">43</cx:pt>
          <cx:pt idx="16623">43</cx:pt>
          <cx:pt idx="16624">43</cx:pt>
          <cx:pt idx="16625">43</cx:pt>
          <cx:pt idx="16626">43</cx:pt>
          <cx:pt idx="16627">43</cx:pt>
          <cx:pt idx="16628">43</cx:pt>
          <cx:pt idx="16629">43</cx:pt>
          <cx:pt idx="16630">43</cx:pt>
          <cx:pt idx="16631">43</cx:pt>
          <cx:pt idx="16632">43</cx:pt>
          <cx:pt idx="16633">43</cx:pt>
          <cx:pt idx="16634">43</cx:pt>
          <cx:pt idx="16635">43</cx:pt>
          <cx:pt idx="16636">43</cx:pt>
          <cx:pt idx="16637">43</cx:pt>
          <cx:pt idx="16638">43</cx:pt>
          <cx:pt idx="16639">43</cx:pt>
          <cx:pt idx="16640">43</cx:pt>
          <cx:pt idx="16641">43</cx:pt>
          <cx:pt idx="16642">43</cx:pt>
          <cx:pt idx="16643">43</cx:pt>
          <cx:pt idx="16644">43</cx:pt>
          <cx:pt idx="16645">43</cx:pt>
          <cx:pt idx="16646">43</cx:pt>
          <cx:pt idx="16647">43</cx:pt>
          <cx:pt idx="16648">43</cx:pt>
          <cx:pt idx="16649">43</cx:pt>
          <cx:pt idx="16650">43</cx:pt>
          <cx:pt idx="16651">43</cx:pt>
          <cx:pt idx="16652">43</cx:pt>
          <cx:pt idx="16653">43</cx:pt>
          <cx:pt idx="16654">43</cx:pt>
          <cx:pt idx="16655">43</cx:pt>
          <cx:pt idx="16656">43</cx:pt>
          <cx:pt idx="16657">43</cx:pt>
          <cx:pt idx="16658">43</cx:pt>
          <cx:pt idx="16659">43</cx:pt>
          <cx:pt idx="16660">43</cx:pt>
          <cx:pt idx="16661">43</cx:pt>
          <cx:pt idx="16662">43</cx:pt>
          <cx:pt idx="16663">43</cx:pt>
          <cx:pt idx="16664">43</cx:pt>
          <cx:pt idx="16665">43</cx:pt>
          <cx:pt idx="16666">43</cx:pt>
          <cx:pt idx="16667">43</cx:pt>
          <cx:pt idx="16668">43</cx:pt>
          <cx:pt idx="16669">43</cx:pt>
          <cx:pt idx="16670">43</cx:pt>
          <cx:pt idx="16671">43</cx:pt>
          <cx:pt idx="16672">43</cx:pt>
          <cx:pt idx="16673">43</cx:pt>
          <cx:pt idx="16674">43</cx:pt>
          <cx:pt idx="16675">43</cx:pt>
          <cx:pt idx="16676">43</cx:pt>
          <cx:pt idx="16677">43</cx:pt>
          <cx:pt idx="16678">43</cx:pt>
          <cx:pt idx="16679">43</cx:pt>
          <cx:pt idx="16680">43</cx:pt>
          <cx:pt idx="16681">43</cx:pt>
          <cx:pt idx="16682">43</cx:pt>
          <cx:pt idx="16683">43</cx:pt>
          <cx:pt idx="16684">43</cx:pt>
          <cx:pt idx="16685">43</cx:pt>
          <cx:pt idx="16686">43</cx:pt>
          <cx:pt idx="16687">43</cx:pt>
          <cx:pt idx="16688">43</cx:pt>
          <cx:pt idx="16689">43</cx:pt>
          <cx:pt idx="16690">43</cx:pt>
          <cx:pt idx="16691">44</cx:pt>
          <cx:pt idx="16692">44</cx:pt>
          <cx:pt idx="16693">44</cx:pt>
          <cx:pt idx="16694">44</cx:pt>
          <cx:pt idx="16695">44</cx:pt>
          <cx:pt idx="16696">44</cx:pt>
          <cx:pt idx="16697">44</cx:pt>
          <cx:pt idx="16698">44</cx:pt>
          <cx:pt idx="16699">44</cx:pt>
          <cx:pt idx="16700">44</cx:pt>
          <cx:pt idx="16701">44</cx:pt>
          <cx:pt idx="16702">44</cx:pt>
          <cx:pt idx="16703">44</cx:pt>
          <cx:pt idx="16704">44</cx:pt>
          <cx:pt idx="16705">44</cx:pt>
          <cx:pt idx="16706">44</cx:pt>
          <cx:pt idx="16707">44</cx:pt>
          <cx:pt idx="16708">44</cx:pt>
          <cx:pt idx="16709">44</cx:pt>
          <cx:pt idx="16710">44</cx:pt>
          <cx:pt idx="16711">44</cx:pt>
          <cx:pt idx="16712">44</cx:pt>
          <cx:pt idx="16713">44</cx:pt>
          <cx:pt idx="16714">44</cx:pt>
          <cx:pt idx="16715">44</cx:pt>
          <cx:pt idx="16716">44</cx:pt>
          <cx:pt idx="16717">44</cx:pt>
          <cx:pt idx="16718">44</cx:pt>
          <cx:pt idx="16719">44</cx:pt>
          <cx:pt idx="16720">44</cx:pt>
          <cx:pt idx="16721">44</cx:pt>
          <cx:pt idx="16722">44</cx:pt>
          <cx:pt idx="16723">44</cx:pt>
          <cx:pt idx="16724">44</cx:pt>
          <cx:pt idx="16725">44</cx:pt>
          <cx:pt idx="16726">44</cx:pt>
          <cx:pt idx="16727">44</cx:pt>
          <cx:pt idx="16728">44</cx:pt>
          <cx:pt idx="16729">44</cx:pt>
          <cx:pt idx="16730">44</cx:pt>
          <cx:pt idx="16731">44</cx:pt>
          <cx:pt idx="16732">44</cx:pt>
          <cx:pt idx="16733">44</cx:pt>
          <cx:pt idx="16734">44</cx:pt>
          <cx:pt idx="16735">44</cx:pt>
          <cx:pt idx="16736">44</cx:pt>
          <cx:pt idx="16737">44</cx:pt>
          <cx:pt idx="16738">44</cx:pt>
          <cx:pt idx="16739">44</cx:pt>
          <cx:pt idx="16740">44</cx:pt>
          <cx:pt idx="16741">44</cx:pt>
          <cx:pt idx="16742">44</cx:pt>
          <cx:pt idx="16743">44</cx:pt>
          <cx:pt idx="16744">44</cx:pt>
          <cx:pt idx="16745">44</cx:pt>
          <cx:pt idx="16746">44</cx:pt>
          <cx:pt idx="16747">44</cx:pt>
          <cx:pt idx="16748">44</cx:pt>
          <cx:pt idx="16749">44</cx:pt>
          <cx:pt idx="16750">44</cx:pt>
          <cx:pt idx="16751">44</cx:pt>
          <cx:pt idx="16752">44</cx:pt>
          <cx:pt idx="16753">44</cx:pt>
          <cx:pt idx="16754">44</cx:pt>
          <cx:pt idx="16755">44</cx:pt>
          <cx:pt idx="16756">44</cx:pt>
          <cx:pt idx="16757">44</cx:pt>
          <cx:pt idx="16758">44</cx:pt>
          <cx:pt idx="16759">44</cx:pt>
          <cx:pt idx="16760">44</cx:pt>
          <cx:pt idx="16761">44</cx:pt>
          <cx:pt idx="16762">44</cx:pt>
          <cx:pt idx="16763">44</cx:pt>
          <cx:pt idx="16764">44</cx:pt>
          <cx:pt idx="16765">44</cx:pt>
          <cx:pt idx="16766">44</cx:pt>
          <cx:pt idx="16767">44</cx:pt>
          <cx:pt idx="16768">44</cx:pt>
          <cx:pt idx="16769">44</cx:pt>
          <cx:pt idx="16770">44</cx:pt>
          <cx:pt idx="16771">44</cx:pt>
          <cx:pt idx="16772">44</cx:pt>
          <cx:pt idx="16773">44</cx:pt>
          <cx:pt idx="16774">44</cx:pt>
          <cx:pt idx="16775">44</cx:pt>
          <cx:pt idx="16776">44</cx:pt>
          <cx:pt idx="16777">44</cx:pt>
          <cx:pt idx="16778">44</cx:pt>
          <cx:pt idx="16779">44</cx:pt>
          <cx:pt idx="16780">44</cx:pt>
          <cx:pt idx="16781">44</cx:pt>
          <cx:pt idx="16782">44</cx:pt>
          <cx:pt idx="16783">44</cx:pt>
          <cx:pt idx="16784">44</cx:pt>
          <cx:pt idx="16785">44</cx:pt>
          <cx:pt idx="16786">44</cx:pt>
          <cx:pt idx="16787">44</cx:pt>
          <cx:pt idx="16788">44</cx:pt>
          <cx:pt idx="16789">44</cx:pt>
          <cx:pt idx="16790">44</cx:pt>
          <cx:pt idx="16791">45</cx:pt>
          <cx:pt idx="16792">45</cx:pt>
          <cx:pt idx="16793">45</cx:pt>
          <cx:pt idx="16794">45</cx:pt>
          <cx:pt idx="16795">45</cx:pt>
          <cx:pt idx="16796">45</cx:pt>
          <cx:pt idx="16797">45</cx:pt>
          <cx:pt idx="16798">45</cx:pt>
          <cx:pt idx="16799">45</cx:pt>
          <cx:pt idx="16800">45</cx:pt>
          <cx:pt idx="16801">45</cx:pt>
          <cx:pt idx="16802">45</cx:pt>
          <cx:pt idx="16803">45</cx:pt>
          <cx:pt idx="16804">45</cx:pt>
          <cx:pt idx="16805">45</cx:pt>
          <cx:pt idx="16806">45</cx:pt>
          <cx:pt idx="16807">45</cx:pt>
          <cx:pt idx="16808">45</cx:pt>
          <cx:pt idx="16809">45</cx:pt>
          <cx:pt idx="16810">45</cx:pt>
          <cx:pt idx="16811">45</cx:pt>
          <cx:pt idx="16812">45</cx:pt>
          <cx:pt idx="16813">45</cx:pt>
          <cx:pt idx="16814">45</cx:pt>
          <cx:pt idx="16815">45</cx:pt>
          <cx:pt idx="16816">45</cx:pt>
          <cx:pt idx="16817">45</cx:pt>
          <cx:pt idx="16818">45</cx:pt>
          <cx:pt idx="16819">45</cx:pt>
          <cx:pt idx="16820">45</cx:pt>
          <cx:pt idx="16821">45</cx:pt>
          <cx:pt idx="16822">45</cx:pt>
          <cx:pt idx="16823">45</cx:pt>
          <cx:pt idx="16824">45</cx:pt>
          <cx:pt idx="16825">45</cx:pt>
          <cx:pt idx="16826">45</cx:pt>
          <cx:pt idx="16827">45</cx:pt>
          <cx:pt idx="16828">45</cx:pt>
          <cx:pt idx="16829">45</cx:pt>
          <cx:pt idx="16830">45</cx:pt>
          <cx:pt idx="16831">45</cx:pt>
          <cx:pt idx="16832">45</cx:pt>
          <cx:pt idx="16833">45</cx:pt>
          <cx:pt idx="16834">45</cx:pt>
          <cx:pt idx="16835">45</cx:pt>
          <cx:pt idx="16836">45</cx:pt>
          <cx:pt idx="16837">45</cx:pt>
          <cx:pt idx="16838">45</cx:pt>
          <cx:pt idx="16839">45</cx:pt>
          <cx:pt idx="16840">45</cx:pt>
          <cx:pt idx="16841">45</cx:pt>
          <cx:pt idx="16842">45</cx:pt>
          <cx:pt idx="16843">45</cx:pt>
          <cx:pt idx="16844">45</cx:pt>
          <cx:pt idx="16845">45</cx:pt>
          <cx:pt idx="16846">45</cx:pt>
          <cx:pt idx="16847">45</cx:pt>
          <cx:pt idx="16848">45</cx:pt>
          <cx:pt idx="16849">45</cx:pt>
          <cx:pt idx="16850">45</cx:pt>
          <cx:pt idx="16851">45</cx:pt>
          <cx:pt idx="16852">45</cx:pt>
          <cx:pt idx="16853">45</cx:pt>
          <cx:pt idx="16854">45</cx:pt>
          <cx:pt idx="16855">45</cx:pt>
          <cx:pt idx="16856">45</cx:pt>
          <cx:pt idx="16857">45</cx:pt>
          <cx:pt idx="16858">45</cx:pt>
          <cx:pt idx="16859">45</cx:pt>
          <cx:pt idx="16860">45</cx:pt>
          <cx:pt idx="16861">45</cx:pt>
          <cx:pt idx="16862">45</cx:pt>
          <cx:pt idx="16863">45</cx:pt>
          <cx:pt idx="16864">45</cx:pt>
          <cx:pt idx="16865">45</cx:pt>
          <cx:pt idx="16866">45</cx:pt>
          <cx:pt idx="16867">45</cx:pt>
          <cx:pt idx="16868">45</cx:pt>
          <cx:pt idx="16869">45</cx:pt>
          <cx:pt idx="16870">45</cx:pt>
          <cx:pt idx="16871">45</cx:pt>
          <cx:pt idx="16872">45</cx:pt>
          <cx:pt idx="16873">45</cx:pt>
          <cx:pt idx="16874">45</cx:pt>
          <cx:pt idx="16875">45</cx:pt>
          <cx:pt idx="16876">45</cx:pt>
          <cx:pt idx="16877">45</cx:pt>
          <cx:pt idx="16878">45</cx:pt>
          <cx:pt idx="16879">45</cx:pt>
          <cx:pt idx="16880">45</cx:pt>
          <cx:pt idx="16881">45</cx:pt>
          <cx:pt idx="16882">45</cx:pt>
          <cx:pt idx="16883">45</cx:pt>
          <cx:pt idx="16884">45</cx:pt>
          <cx:pt idx="16885">45</cx:pt>
          <cx:pt idx="16886">45</cx:pt>
          <cx:pt idx="16887">45</cx:pt>
          <cx:pt idx="16888">45</cx:pt>
          <cx:pt idx="16889">45</cx:pt>
          <cx:pt idx="16890">45</cx:pt>
          <cx:pt idx="16891">45</cx:pt>
          <cx:pt idx="16892">45</cx:pt>
          <cx:pt idx="16893">45</cx:pt>
          <cx:pt idx="16894">45</cx:pt>
          <cx:pt idx="16895">45</cx:pt>
          <cx:pt idx="16896">45</cx:pt>
          <cx:pt idx="16897">45</cx:pt>
          <cx:pt idx="16898">45</cx:pt>
          <cx:pt idx="16899">45</cx:pt>
          <cx:pt idx="16900">45</cx:pt>
          <cx:pt idx="16901">45</cx:pt>
          <cx:pt idx="16902">45</cx:pt>
          <cx:pt idx="16903">45</cx:pt>
          <cx:pt idx="16904">45</cx:pt>
          <cx:pt idx="16905">45</cx:pt>
          <cx:pt idx="16906">45</cx:pt>
          <cx:pt idx="16907">45</cx:pt>
          <cx:pt idx="16908">45</cx:pt>
          <cx:pt idx="16909">45</cx:pt>
          <cx:pt idx="16910">45</cx:pt>
          <cx:pt idx="16911">45</cx:pt>
          <cx:pt idx="16912">45</cx:pt>
          <cx:pt idx="16913">45</cx:pt>
          <cx:pt idx="16914">45</cx:pt>
          <cx:pt idx="16915">45</cx:pt>
          <cx:pt idx="16916">45</cx:pt>
          <cx:pt idx="16917">45</cx:pt>
          <cx:pt idx="16918">45</cx:pt>
          <cx:pt idx="16919">45</cx:pt>
          <cx:pt idx="16920">45</cx:pt>
          <cx:pt idx="16921">45</cx:pt>
          <cx:pt idx="16922">45</cx:pt>
          <cx:pt idx="16923">45</cx:pt>
          <cx:pt idx="16924">45</cx:pt>
          <cx:pt idx="16925">45</cx:pt>
          <cx:pt idx="16926">45</cx:pt>
          <cx:pt idx="16927">45</cx:pt>
          <cx:pt idx="16928">45</cx:pt>
          <cx:pt idx="16929">45</cx:pt>
          <cx:pt idx="16930">45</cx:pt>
          <cx:pt idx="16931">45</cx:pt>
          <cx:pt idx="16932">45</cx:pt>
          <cx:pt idx="16933">45</cx:pt>
          <cx:pt idx="16934">45</cx:pt>
          <cx:pt idx="16935">45</cx:pt>
          <cx:pt idx="16936">45</cx:pt>
          <cx:pt idx="16937">45</cx:pt>
          <cx:pt idx="16938">45</cx:pt>
          <cx:pt idx="16939">45</cx:pt>
          <cx:pt idx="16940">45</cx:pt>
          <cx:pt idx="16941">45</cx:pt>
          <cx:pt idx="16942">45</cx:pt>
          <cx:pt idx="16943">45</cx:pt>
          <cx:pt idx="16944">45</cx:pt>
          <cx:pt idx="16945">45</cx:pt>
          <cx:pt idx="16946">45</cx:pt>
          <cx:pt idx="16947">45</cx:pt>
          <cx:pt idx="16948">45</cx:pt>
          <cx:pt idx="16949">45</cx:pt>
          <cx:pt idx="16950">45</cx:pt>
          <cx:pt idx="16951">45</cx:pt>
          <cx:pt idx="16952">45</cx:pt>
          <cx:pt idx="16953">45</cx:pt>
          <cx:pt idx="16954">45</cx:pt>
          <cx:pt idx="16955">45</cx:pt>
          <cx:pt idx="16956">45</cx:pt>
          <cx:pt idx="16957">45</cx:pt>
          <cx:pt idx="16958">45</cx:pt>
          <cx:pt idx="16959">45</cx:pt>
          <cx:pt idx="16960">45</cx:pt>
          <cx:pt idx="16961">45</cx:pt>
          <cx:pt idx="16962">45</cx:pt>
          <cx:pt idx="16963">45</cx:pt>
          <cx:pt idx="16964">45</cx:pt>
          <cx:pt idx="16965">45</cx:pt>
          <cx:pt idx="16966">45</cx:pt>
          <cx:pt idx="16967">45</cx:pt>
          <cx:pt idx="16968">45</cx:pt>
          <cx:pt idx="16969">45</cx:pt>
          <cx:pt idx="16970">45</cx:pt>
          <cx:pt idx="16971">45</cx:pt>
          <cx:pt idx="16972">45</cx:pt>
          <cx:pt idx="16973">45</cx:pt>
          <cx:pt idx="16974">45</cx:pt>
          <cx:pt idx="16975">45</cx:pt>
          <cx:pt idx="16976">45</cx:pt>
          <cx:pt idx="16977">45</cx:pt>
          <cx:pt idx="16978">45</cx:pt>
          <cx:pt idx="16979">45</cx:pt>
          <cx:pt idx="16980">45</cx:pt>
          <cx:pt idx="16981">45</cx:pt>
          <cx:pt idx="16982">45</cx:pt>
          <cx:pt idx="16983">45</cx:pt>
          <cx:pt idx="16984">45</cx:pt>
          <cx:pt idx="16985">45</cx:pt>
          <cx:pt idx="16986">45</cx:pt>
          <cx:pt idx="16987">45</cx:pt>
          <cx:pt idx="16988">45</cx:pt>
          <cx:pt idx="16989">45</cx:pt>
          <cx:pt idx="16990">45</cx:pt>
          <cx:pt idx="16991">45</cx:pt>
          <cx:pt idx="16992">45</cx:pt>
          <cx:pt idx="16993">45</cx:pt>
          <cx:pt idx="16994">45</cx:pt>
          <cx:pt idx="16995">45</cx:pt>
          <cx:pt idx="16996">45</cx:pt>
          <cx:pt idx="16997">45</cx:pt>
          <cx:pt idx="16998">45</cx:pt>
          <cx:pt idx="16999">45</cx:pt>
          <cx:pt idx="17000">45</cx:pt>
          <cx:pt idx="17001">45</cx:pt>
          <cx:pt idx="17002">45</cx:pt>
          <cx:pt idx="17003">45</cx:pt>
          <cx:pt idx="17004">45</cx:pt>
          <cx:pt idx="17005">45</cx:pt>
          <cx:pt idx="17006">45</cx:pt>
          <cx:pt idx="17007">45</cx:pt>
          <cx:pt idx="17008">45</cx:pt>
          <cx:pt idx="17009">45</cx:pt>
          <cx:pt idx="17010">45</cx:pt>
          <cx:pt idx="17011">45</cx:pt>
          <cx:pt idx="17012">45</cx:pt>
          <cx:pt idx="17013">45</cx:pt>
          <cx:pt idx="17014">45</cx:pt>
          <cx:pt idx="17015">45</cx:pt>
          <cx:pt idx="17016">45</cx:pt>
          <cx:pt idx="17017">45</cx:pt>
          <cx:pt idx="17018">45</cx:pt>
          <cx:pt idx="17019">45</cx:pt>
          <cx:pt idx="17020">45</cx:pt>
          <cx:pt idx="17021">45</cx:pt>
          <cx:pt idx="17022">45</cx:pt>
          <cx:pt idx="17023">45</cx:pt>
          <cx:pt idx="17024">45</cx:pt>
          <cx:pt idx="17025">45</cx:pt>
          <cx:pt idx="17026">45</cx:pt>
          <cx:pt idx="17027">45</cx:pt>
          <cx:pt idx="17028">45</cx:pt>
          <cx:pt idx="17029">45</cx:pt>
          <cx:pt idx="17030">45</cx:pt>
          <cx:pt idx="17031">45</cx:pt>
          <cx:pt idx="17032">45</cx:pt>
          <cx:pt idx="17033">45</cx:pt>
          <cx:pt idx="17034">45</cx:pt>
          <cx:pt idx="17035">45</cx:pt>
          <cx:pt idx="17036">45</cx:pt>
          <cx:pt idx="17037">45</cx:pt>
          <cx:pt idx="17038">45</cx:pt>
          <cx:pt idx="17039">45</cx:pt>
          <cx:pt idx="17040">45</cx:pt>
          <cx:pt idx="17041">45</cx:pt>
          <cx:pt idx="17042">45</cx:pt>
          <cx:pt idx="17043">45</cx:pt>
          <cx:pt idx="17044">45</cx:pt>
          <cx:pt idx="17045">45</cx:pt>
          <cx:pt idx="17046">45</cx:pt>
          <cx:pt idx="17047">45</cx:pt>
          <cx:pt idx="17048">45</cx:pt>
          <cx:pt idx="17049">45</cx:pt>
          <cx:pt idx="17050">45</cx:pt>
          <cx:pt idx="17051">45</cx:pt>
          <cx:pt idx="17052">45</cx:pt>
          <cx:pt idx="17053">45</cx:pt>
          <cx:pt idx="17054">45</cx:pt>
          <cx:pt idx="17055">45</cx:pt>
          <cx:pt idx="17056">45</cx:pt>
          <cx:pt idx="17057">45</cx:pt>
          <cx:pt idx="17058">45</cx:pt>
          <cx:pt idx="17059">45</cx:pt>
          <cx:pt idx="17060">45</cx:pt>
          <cx:pt idx="17061">45</cx:pt>
          <cx:pt idx="17062">45</cx:pt>
          <cx:pt idx="17063">45</cx:pt>
          <cx:pt idx="17064">45</cx:pt>
          <cx:pt idx="17065">45</cx:pt>
          <cx:pt idx="17066">45</cx:pt>
          <cx:pt idx="17067">45</cx:pt>
          <cx:pt idx="17068">45</cx:pt>
          <cx:pt idx="17069">45</cx:pt>
          <cx:pt idx="17070">45</cx:pt>
          <cx:pt idx="17071">45</cx:pt>
          <cx:pt idx="17072">45</cx:pt>
          <cx:pt idx="17073">45</cx:pt>
          <cx:pt idx="17074">45</cx:pt>
          <cx:pt idx="17075">45</cx:pt>
          <cx:pt idx="17076">45</cx:pt>
          <cx:pt idx="17077">45</cx:pt>
          <cx:pt idx="17078">45</cx:pt>
          <cx:pt idx="17079">45</cx:pt>
          <cx:pt idx="17080">45</cx:pt>
          <cx:pt idx="17081">45</cx:pt>
          <cx:pt idx="17082">45</cx:pt>
          <cx:pt idx="17083">45</cx:pt>
          <cx:pt idx="17084">45</cx:pt>
          <cx:pt idx="17085">45</cx:pt>
          <cx:pt idx="17086">45</cx:pt>
          <cx:pt idx="17087">45</cx:pt>
          <cx:pt idx="17088">45</cx:pt>
          <cx:pt idx="17089">45</cx:pt>
          <cx:pt idx="17090">45</cx:pt>
          <cx:pt idx="17091">45</cx:pt>
          <cx:pt idx="17092">45</cx:pt>
          <cx:pt idx="17093">45</cx:pt>
          <cx:pt idx="17094">45</cx:pt>
          <cx:pt idx="17095">45</cx:pt>
          <cx:pt idx="17096">45</cx:pt>
          <cx:pt idx="17097">45</cx:pt>
          <cx:pt idx="17098">45</cx:pt>
          <cx:pt idx="17099">45</cx:pt>
          <cx:pt idx="17100">45</cx:pt>
          <cx:pt idx="17101">45</cx:pt>
          <cx:pt idx="17102">45</cx:pt>
          <cx:pt idx="17103">45</cx:pt>
          <cx:pt idx="17104">45</cx:pt>
          <cx:pt idx="17105">45</cx:pt>
          <cx:pt idx="17106">45</cx:pt>
          <cx:pt idx="17107">45</cx:pt>
          <cx:pt idx="17108">45</cx:pt>
          <cx:pt idx="17109">45</cx:pt>
          <cx:pt idx="17110">45</cx:pt>
          <cx:pt idx="17111">45</cx:pt>
          <cx:pt idx="17112">45</cx:pt>
          <cx:pt idx="17113">45</cx:pt>
          <cx:pt idx="17114">45</cx:pt>
          <cx:pt idx="17115">45</cx:pt>
          <cx:pt idx="17116">45</cx:pt>
          <cx:pt idx="17117">45</cx:pt>
          <cx:pt idx="17118">45</cx:pt>
          <cx:pt idx="17119">45</cx:pt>
          <cx:pt idx="17120">45</cx:pt>
          <cx:pt idx="17121">45</cx:pt>
          <cx:pt idx="17122">45</cx:pt>
          <cx:pt idx="17123">45</cx:pt>
          <cx:pt idx="17124">45</cx:pt>
          <cx:pt idx="17125">45</cx:pt>
          <cx:pt idx="17126">45</cx:pt>
          <cx:pt idx="17127">45</cx:pt>
          <cx:pt idx="17128">45</cx:pt>
          <cx:pt idx="17129">45</cx:pt>
          <cx:pt idx="17130">45</cx:pt>
          <cx:pt idx="17131">45</cx:pt>
          <cx:pt idx="17132">45</cx:pt>
          <cx:pt idx="17133">45</cx:pt>
          <cx:pt idx="17134">45</cx:pt>
          <cx:pt idx="17135">45</cx:pt>
          <cx:pt idx="17136">45</cx:pt>
          <cx:pt idx="17137">45</cx:pt>
          <cx:pt idx="17138">45</cx:pt>
          <cx:pt idx="17139">45</cx:pt>
          <cx:pt idx="17140">45</cx:pt>
          <cx:pt idx="17141">45</cx:pt>
          <cx:pt idx="17142">45</cx:pt>
          <cx:pt idx="17143">45</cx:pt>
          <cx:pt idx="17144">45</cx:pt>
          <cx:pt idx="17145">45</cx:pt>
          <cx:pt idx="17146">45</cx:pt>
          <cx:pt idx="17147">45</cx:pt>
          <cx:pt idx="17148">45</cx:pt>
          <cx:pt idx="17149">45</cx:pt>
          <cx:pt idx="17150">45</cx:pt>
          <cx:pt idx="17151">45</cx:pt>
          <cx:pt idx="17152">45</cx:pt>
          <cx:pt idx="17153">45</cx:pt>
          <cx:pt idx="17154">45</cx:pt>
          <cx:pt idx="17155">45</cx:pt>
          <cx:pt idx="17156">45</cx:pt>
          <cx:pt idx="17157">45</cx:pt>
          <cx:pt idx="17158">45</cx:pt>
          <cx:pt idx="17159">45</cx:pt>
          <cx:pt idx="17160">45</cx:pt>
          <cx:pt idx="17161">45</cx:pt>
          <cx:pt idx="17162">45</cx:pt>
          <cx:pt idx="17163">45</cx:pt>
          <cx:pt idx="17164">45</cx:pt>
          <cx:pt idx="17165">45</cx:pt>
          <cx:pt idx="17166">45</cx:pt>
          <cx:pt idx="17167">45</cx:pt>
          <cx:pt idx="17168">45</cx:pt>
          <cx:pt idx="17169">45</cx:pt>
          <cx:pt idx="17170">45</cx:pt>
          <cx:pt idx="17171">45</cx:pt>
          <cx:pt idx="17172">45</cx:pt>
          <cx:pt idx="17173">45</cx:pt>
          <cx:pt idx="17174">45</cx:pt>
          <cx:pt idx="17175">45</cx:pt>
          <cx:pt idx="17176">45</cx:pt>
          <cx:pt idx="17177">45</cx:pt>
          <cx:pt idx="17178">45</cx:pt>
          <cx:pt idx="17179">45</cx:pt>
          <cx:pt idx="17180">45</cx:pt>
          <cx:pt idx="17181">45</cx:pt>
          <cx:pt idx="17182">45</cx:pt>
          <cx:pt idx="17183">45</cx:pt>
          <cx:pt idx="17184">45</cx:pt>
          <cx:pt idx="17185">45</cx:pt>
          <cx:pt idx="17186">45</cx:pt>
          <cx:pt idx="17187">45</cx:pt>
          <cx:pt idx="17188">45</cx:pt>
          <cx:pt idx="17189">45</cx:pt>
          <cx:pt idx="17190">45</cx:pt>
          <cx:pt idx="17191">45</cx:pt>
          <cx:pt idx="17192">45</cx:pt>
          <cx:pt idx="17193">45</cx:pt>
          <cx:pt idx="17194">45</cx:pt>
          <cx:pt idx="17195">45</cx:pt>
          <cx:pt idx="17196">45</cx:pt>
          <cx:pt idx="17197">45</cx:pt>
          <cx:pt idx="17198">45</cx:pt>
          <cx:pt idx="17199">45</cx:pt>
          <cx:pt idx="17200">45</cx:pt>
          <cx:pt idx="17201">45</cx:pt>
          <cx:pt idx="17202">45</cx:pt>
          <cx:pt idx="17203">45</cx:pt>
          <cx:pt idx="17204">45</cx:pt>
          <cx:pt idx="17205">45</cx:pt>
          <cx:pt idx="17206">45</cx:pt>
          <cx:pt idx="17207">45</cx:pt>
          <cx:pt idx="17208">45</cx:pt>
          <cx:pt idx="17209">45</cx:pt>
          <cx:pt idx="17210">45</cx:pt>
          <cx:pt idx="17211">45</cx:pt>
          <cx:pt idx="17212">45</cx:pt>
          <cx:pt idx="17213">45</cx:pt>
          <cx:pt idx="17214">45</cx:pt>
          <cx:pt idx="17215">45</cx:pt>
          <cx:pt idx="17216">45</cx:pt>
          <cx:pt idx="17217">45</cx:pt>
          <cx:pt idx="17218">45</cx:pt>
          <cx:pt idx="17219">45</cx:pt>
          <cx:pt idx="17220">45</cx:pt>
          <cx:pt idx="17221">45</cx:pt>
          <cx:pt idx="17222">45</cx:pt>
          <cx:pt idx="17223">45</cx:pt>
          <cx:pt idx="17224">45</cx:pt>
          <cx:pt idx="17225">45</cx:pt>
          <cx:pt idx="17226">45</cx:pt>
          <cx:pt idx="17227">45</cx:pt>
          <cx:pt idx="17228">45</cx:pt>
          <cx:pt idx="17229">45</cx:pt>
          <cx:pt idx="17230">45</cx:pt>
          <cx:pt idx="17231">46</cx:pt>
          <cx:pt idx="17232">46</cx:pt>
          <cx:pt idx="17233">46</cx:pt>
          <cx:pt idx="17234">46</cx:pt>
          <cx:pt idx="17235">46</cx:pt>
          <cx:pt idx="17236">46</cx:pt>
          <cx:pt idx="17237">46</cx:pt>
          <cx:pt idx="17238">46</cx:pt>
          <cx:pt idx="17239">46</cx:pt>
          <cx:pt idx="17240">46</cx:pt>
          <cx:pt idx="17241">46</cx:pt>
          <cx:pt idx="17242">46</cx:pt>
          <cx:pt idx="17243">46</cx:pt>
          <cx:pt idx="17244">46</cx:pt>
          <cx:pt idx="17245">46</cx:pt>
          <cx:pt idx="17246">46</cx:pt>
          <cx:pt idx="17247">46</cx:pt>
          <cx:pt idx="17248">46</cx:pt>
          <cx:pt idx="17249">46</cx:pt>
          <cx:pt idx="17250">46</cx:pt>
          <cx:pt idx="17251">46</cx:pt>
          <cx:pt idx="17252">46</cx:pt>
          <cx:pt idx="17253">46</cx:pt>
          <cx:pt idx="17254">46</cx:pt>
          <cx:pt idx="17255">46</cx:pt>
          <cx:pt idx="17256">46</cx:pt>
          <cx:pt idx="17257">46</cx:pt>
          <cx:pt idx="17258">46</cx:pt>
          <cx:pt idx="17259">46</cx:pt>
          <cx:pt idx="17260">46</cx:pt>
          <cx:pt idx="17261">46</cx:pt>
          <cx:pt idx="17262">46</cx:pt>
          <cx:pt idx="17263">46</cx:pt>
          <cx:pt idx="17264">46</cx:pt>
          <cx:pt idx="17265">46</cx:pt>
          <cx:pt idx="17266">46</cx:pt>
          <cx:pt idx="17267">46</cx:pt>
          <cx:pt idx="17268">46</cx:pt>
          <cx:pt idx="17269">46</cx:pt>
          <cx:pt idx="17270">46</cx:pt>
          <cx:pt idx="17271">46</cx:pt>
          <cx:pt idx="17272">46</cx:pt>
          <cx:pt idx="17273">46</cx:pt>
          <cx:pt idx="17274">46</cx:pt>
          <cx:pt idx="17275">46</cx:pt>
          <cx:pt idx="17276">46</cx:pt>
          <cx:pt idx="17277">46</cx:pt>
          <cx:pt idx="17278">46</cx:pt>
          <cx:pt idx="17279">46</cx:pt>
          <cx:pt idx="17280">46</cx:pt>
          <cx:pt idx="17281">46</cx:pt>
          <cx:pt idx="17282">46</cx:pt>
          <cx:pt idx="17283">46</cx:pt>
          <cx:pt idx="17284">46</cx:pt>
          <cx:pt idx="17285">46</cx:pt>
          <cx:pt idx="17286">46</cx:pt>
          <cx:pt idx="17287">46</cx:pt>
          <cx:pt idx="17288">46</cx:pt>
          <cx:pt idx="17289">46</cx:pt>
          <cx:pt idx="17290">46</cx:pt>
          <cx:pt idx="17291">46</cx:pt>
          <cx:pt idx="17292">46</cx:pt>
          <cx:pt idx="17293">46</cx:pt>
          <cx:pt idx="17294">46</cx:pt>
          <cx:pt idx="17295">46</cx:pt>
          <cx:pt idx="17296">46</cx:pt>
          <cx:pt idx="17297">46</cx:pt>
          <cx:pt idx="17298">46</cx:pt>
          <cx:pt idx="17299">46</cx:pt>
          <cx:pt idx="17300">46</cx:pt>
          <cx:pt idx="17301">46</cx:pt>
          <cx:pt idx="17302">46</cx:pt>
          <cx:pt idx="17303">46</cx:pt>
          <cx:pt idx="17304">46</cx:pt>
          <cx:pt idx="17305">46</cx:pt>
          <cx:pt idx="17306">46</cx:pt>
          <cx:pt idx="17307">46</cx:pt>
          <cx:pt idx="17308">46</cx:pt>
          <cx:pt idx="17309">46</cx:pt>
          <cx:pt idx="17310">46</cx:pt>
          <cx:pt idx="17311">46</cx:pt>
          <cx:pt idx="17312">46</cx:pt>
          <cx:pt idx="17313">46</cx:pt>
          <cx:pt idx="17314">46</cx:pt>
          <cx:pt idx="17315">46</cx:pt>
          <cx:pt idx="17316">46</cx:pt>
          <cx:pt idx="17317">46</cx:pt>
          <cx:pt idx="17318">46</cx:pt>
          <cx:pt idx="17319">46</cx:pt>
          <cx:pt idx="17320">46</cx:pt>
          <cx:pt idx="17321">46</cx:pt>
          <cx:pt idx="17322">46</cx:pt>
          <cx:pt idx="17323">46</cx:pt>
          <cx:pt idx="17324">46</cx:pt>
          <cx:pt idx="17325">46</cx:pt>
          <cx:pt idx="17326">46</cx:pt>
          <cx:pt idx="17327">46</cx:pt>
          <cx:pt idx="17328">46</cx:pt>
          <cx:pt idx="17329">46</cx:pt>
          <cx:pt idx="17330">46</cx:pt>
          <cx:pt idx="17331">46</cx:pt>
          <cx:pt idx="17332">46</cx:pt>
          <cx:pt idx="17333">46</cx:pt>
          <cx:pt idx="17334">46</cx:pt>
          <cx:pt idx="17335">46</cx:pt>
          <cx:pt idx="17336">46</cx:pt>
          <cx:pt idx="17337">46</cx:pt>
          <cx:pt idx="17338">46</cx:pt>
          <cx:pt idx="17339">46</cx:pt>
          <cx:pt idx="17340">46</cx:pt>
          <cx:pt idx="17341">46</cx:pt>
          <cx:pt idx="17342">46</cx:pt>
          <cx:pt idx="17343">46</cx:pt>
          <cx:pt idx="17344">46</cx:pt>
          <cx:pt idx="17345">46</cx:pt>
          <cx:pt idx="17346">46</cx:pt>
          <cx:pt idx="17347">46</cx:pt>
          <cx:pt idx="17348">46</cx:pt>
          <cx:pt idx="17349">46</cx:pt>
          <cx:pt idx="17350">46</cx:pt>
          <cx:pt idx="17351">46</cx:pt>
          <cx:pt idx="17352">46</cx:pt>
          <cx:pt idx="17353">46</cx:pt>
          <cx:pt idx="17354">46</cx:pt>
          <cx:pt idx="17355">46</cx:pt>
          <cx:pt idx="17356">46</cx:pt>
          <cx:pt idx="17357">46</cx:pt>
          <cx:pt idx="17358">46</cx:pt>
          <cx:pt idx="17359">46</cx:pt>
          <cx:pt idx="17360">46</cx:pt>
          <cx:pt idx="17361">46</cx:pt>
          <cx:pt idx="17362">46</cx:pt>
          <cx:pt idx="17363">46</cx:pt>
          <cx:pt idx="17364">46</cx:pt>
          <cx:pt idx="17365">46</cx:pt>
          <cx:pt idx="17366">46</cx:pt>
          <cx:pt idx="17367">46</cx:pt>
          <cx:pt idx="17368">46</cx:pt>
          <cx:pt idx="17369">46</cx:pt>
          <cx:pt idx="17370">46</cx:pt>
          <cx:pt idx="17371">46</cx:pt>
          <cx:pt idx="17372">46</cx:pt>
          <cx:pt idx="17373">46</cx:pt>
          <cx:pt idx="17374">46</cx:pt>
          <cx:pt idx="17375">46</cx:pt>
          <cx:pt idx="17376">46</cx:pt>
          <cx:pt idx="17377">46</cx:pt>
          <cx:pt idx="17378">46</cx:pt>
          <cx:pt idx="17379">46</cx:pt>
          <cx:pt idx="17380">46</cx:pt>
          <cx:pt idx="17381">46</cx:pt>
          <cx:pt idx="17382">46</cx:pt>
          <cx:pt idx="17383">46</cx:pt>
          <cx:pt idx="17384">47</cx:pt>
          <cx:pt idx="17385">47</cx:pt>
          <cx:pt idx="17386">47</cx:pt>
          <cx:pt idx="17387">47</cx:pt>
          <cx:pt idx="17388">47</cx:pt>
          <cx:pt idx="17389">47</cx:pt>
          <cx:pt idx="17390">47</cx:pt>
          <cx:pt idx="17391">47</cx:pt>
          <cx:pt idx="17392">47</cx:pt>
          <cx:pt idx="17393">47</cx:pt>
          <cx:pt idx="17394">47</cx:pt>
          <cx:pt idx="17395">47</cx:pt>
          <cx:pt idx="17396">47</cx:pt>
          <cx:pt idx="17397">47</cx:pt>
          <cx:pt idx="17398">47</cx:pt>
          <cx:pt idx="17399">47</cx:pt>
          <cx:pt idx="17400">47</cx:pt>
          <cx:pt idx="17401">47</cx:pt>
          <cx:pt idx="17402">47</cx:pt>
          <cx:pt idx="17403">47</cx:pt>
          <cx:pt idx="17404">47</cx:pt>
          <cx:pt idx="17405">47</cx:pt>
          <cx:pt idx="17406">47</cx:pt>
          <cx:pt idx="17407">47</cx:pt>
          <cx:pt idx="17408">47</cx:pt>
          <cx:pt idx="17409">47</cx:pt>
          <cx:pt idx="17410">47</cx:pt>
          <cx:pt idx="17411">47</cx:pt>
          <cx:pt idx="17412">47</cx:pt>
          <cx:pt idx="17413">47</cx:pt>
          <cx:pt idx="17414">47</cx:pt>
          <cx:pt idx="17415">47</cx:pt>
          <cx:pt idx="17416">47</cx:pt>
          <cx:pt idx="17417">47</cx:pt>
          <cx:pt idx="17418">47</cx:pt>
          <cx:pt idx="17419">47</cx:pt>
          <cx:pt idx="17420">47</cx:pt>
          <cx:pt idx="17421">47</cx:pt>
          <cx:pt idx="17422">47</cx:pt>
          <cx:pt idx="17423">47</cx:pt>
          <cx:pt idx="17424">47</cx:pt>
          <cx:pt idx="17425">47</cx:pt>
          <cx:pt idx="17426">47</cx:pt>
          <cx:pt idx="17427">47</cx:pt>
          <cx:pt idx="17428">47</cx:pt>
          <cx:pt idx="17429">47</cx:pt>
          <cx:pt idx="17430">47</cx:pt>
          <cx:pt idx="17431">47</cx:pt>
          <cx:pt idx="17432">47</cx:pt>
          <cx:pt idx="17433">47</cx:pt>
          <cx:pt idx="17434">47</cx:pt>
          <cx:pt idx="17435">47</cx:pt>
          <cx:pt idx="17436">47</cx:pt>
          <cx:pt idx="17437">47</cx:pt>
          <cx:pt idx="17438">47</cx:pt>
          <cx:pt idx="17439">47</cx:pt>
          <cx:pt idx="17440">47</cx:pt>
          <cx:pt idx="17441">47</cx:pt>
          <cx:pt idx="17442">47</cx:pt>
          <cx:pt idx="17443">47</cx:pt>
          <cx:pt idx="17444">47</cx:pt>
          <cx:pt idx="17445">47</cx:pt>
          <cx:pt idx="17446">47</cx:pt>
          <cx:pt idx="17447">47</cx:pt>
          <cx:pt idx="17448">47</cx:pt>
          <cx:pt idx="17449">47</cx:pt>
          <cx:pt idx="17450">47</cx:pt>
          <cx:pt idx="17451">47</cx:pt>
          <cx:pt idx="17452">47</cx:pt>
          <cx:pt idx="17453">47</cx:pt>
          <cx:pt idx="17454">47</cx:pt>
          <cx:pt idx="17455">47</cx:pt>
          <cx:pt idx="17456">47</cx:pt>
          <cx:pt idx="17457">47</cx:pt>
          <cx:pt idx="17458">47</cx:pt>
          <cx:pt idx="17459">47</cx:pt>
          <cx:pt idx="17460">47</cx:pt>
          <cx:pt idx="17461">47</cx:pt>
          <cx:pt idx="17462">47</cx:pt>
          <cx:pt idx="17463">47</cx:pt>
          <cx:pt idx="17464">47</cx:pt>
          <cx:pt idx="17465">47</cx:pt>
          <cx:pt idx="17466">47</cx:pt>
          <cx:pt idx="17467">47</cx:pt>
          <cx:pt idx="17468">47</cx:pt>
          <cx:pt idx="17469">47</cx:pt>
          <cx:pt idx="17470">47</cx:pt>
          <cx:pt idx="17471">47</cx:pt>
          <cx:pt idx="17472">47</cx:pt>
          <cx:pt idx="17473">47</cx:pt>
          <cx:pt idx="17474">47</cx:pt>
          <cx:pt idx="17475">47</cx:pt>
          <cx:pt idx="17476">47</cx:pt>
          <cx:pt idx="17477">47</cx:pt>
          <cx:pt idx="17478">47</cx:pt>
          <cx:pt idx="17479">47</cx:pt>
          <cx:pt idx="17480">47</cx:pt>
          <cx:pt idx="17481">47</cx:pt>
          <cx:pt idx="17482">47</cx:pt>
          <cx:pt idx="17483">47</cx:pt>
          <cx:pt idx="17484">47</cx:pt>
          <cx:pt idx="17485">47</cx:pt>
          <cx:pt idx="17486">47</cx:pt>
          <cx:pt idx="17487">47</cx:pt>
          <cx:pt idx="17488">47</cx:pt>
          <cx:pt idx="17489">47</cx:pt>
          <cx:pt idx="17490">47</cx:pt>
          <cx:pt idx="17491">47</cx:pt>
          <cx:pt idx="17492">47</cx:pt>
          <cx:pt idx="17493">47</cx:pt>
          <cx:pt idx="17494">47</cx:pt>
          <cx:pt idx="17495">47</cx:pt>
          <cx:pt idx="17496">47</cx:pt>
          <cx:pt idx="17497">47</cx:pt>
          <cx:pt idx="17498">47</cx:pt>
          <cx:pt idx="17499">47</cx:pt>
          <cx:pt idx="17500">47</cx:pt>
          <cx:pt idx="17501">47</cx:pt>
          <cx:pt idx="17502">47</cx:pt>
          <cx:pt idx="17503">47</cx:pt>
          <cx:pt idx="17504">47</cx:pt>
          <cx:pt idx="17505">47</cx:pt>
          <cx:pt idx="17506">47</cx:pt>
          <cx:pt idx="17507">47</cx:pt>
          <cx:pt idx="17508">47</cx:pt>
          <cx:pt idx="17509">47</cx:pt>
          <cx:pt idx="17510">47</cx:pt>
          <cx:pt idx="17511">47</cx:pt>
          <cx:pt idx="17512">47</cx:pt>
          <cx:pt idx="17513">47</cx:pt>
          <cx:pt idx="17514">47</cx:pt>
          <cx:pt idx="17515">47</cx:pt>
          <cx:pt idx="17516">47</cx:pt>
          <cx:pt idx="17517">47</cx:pt>
          <cx:pt idx="17518">47</cx:pt>
          <cx:pt idx="17519">47</cx:pt>
          <cx:pt idx="17520">47</cx:pt>
          <cx:pt idx="17521">47</cx:pt>
          <cx:pt idx="17522">47</cx:pt>
          <cx:pt idx="17523">47</cx:pt>
          <cx:pt idx="17524">47</cx:pt>
          <cx:pt idx="17525">47</cx:pt>
          <cx:pt idx="17526">47</cx:pt>
          <cx:pt idx="17527">47</cx:pt>
          <cx:pt idx="17528">47</cx:pt>
          <cx:pt idx="17529">47</cx:pt>
          <cx:pt idx="17530">47</cx:pt>
          <cx:pt idx="17531">47</cx:pt>
          <cx:pt idx="17532">47</cx:pt>
          <cx:pt idx="17533">47</cx:pt>
          <cx:pt idx="17534">47</cx:pt>
          <cx:pt idx="17535">47</cx:pt>
          <cx:pt idx="17536">47</cx:pt>
          <cx:pt idx="17537">47</cx:pt>
          <cx:pt idx="17538">47</cx:pt>
          <cx:pt idx="17539">47</cx:pt>
          <cx:pt idx="17540">47</cx:pt>
          <cx:pt idx="17541">47</cx:pt>
          <cx:pt idx="17542">47</cx:pt>
          <cx:pt idx="17543">47</cx:pt>
          <cx:pt idx="17544">47</cx:pt>
          <cx:pt idx="17545">47</cx:pt>
          <cx:pt idx="17546">47</cx:pt>
          <cx:pt idx="17547">47</cx:pt>
          <cx:pt idx="17548">47</cx:pt>
          <cx:pt idx="17549">47</cx:pt>
          <cx:pt idx="17550">47</cx:pt>
          <cx:pt idx="17551">47</cx:pt>
          <cx:pt idx="17552">47</cx:pt>
          <cx:pt idx="17553">47</cx:pt>
          <cx:pt idx="17554">48</cx:pt>
          <cx:pt idx="17555">48</cx:pt>
          <cx:pt idx="17556">48</cx:pt>
          <cx:pt idx="17557">48</cx:pt>
          <cx:pt idx="17558">48</cx:pt>
          <cx:pt idx="17559">48</cx:pt>
          <cx:pt idx="17560">48</cx:pt>
          <cx:pt idx="17561">48</cx:pt>
          <cx:pt idx="17562">48</cx:pt>
          <cx:pt idx="17563">48</cx:pt>
          <cx:pt idx="17564">48</cx:pt>
          <cx:pt idx="17565">48</cx:pt>
          <cx:pt idx="17566">48</cx:pt>
          <cx:pt idx="17567">48</cx:pt>
          <cx:pt idx="17568">48</cx:pt>
          <cx:pt idx="17569">48</cx:pt>
          <cx:pt idx="17570">48</cx:pt>
          <cx:pt idx="17571">48</cx:pt>
          <cx:pt idx="17572">48</cx:pt>
          <cx:pt idx="17573">48</cx:pt>
          <cx:pt idx="17574">48</cx:pt>
          <cx:pt idx="17575">48</cx:pt>
          <cx:pt idx="17576">48</cx:pt>
          <cx:pt idx="17577">48</cx:pt>
          <cx:pt idx="17578">48</cx:pt>
          <cx:pt idx="17579">48</cx:pt>
          <cx:pt idx="17580">48</cx:pt>
          <cx:pt idx="17581">48</cx:pt>
          <cx:pt idx="17582">48</cx:pt>
          <cx:pt idx="17583">48</cx:pt>
          <cx:pt idx="17584">48</cx:pt>
          <cx:pt idx="17585">48</cx:pt>
          <cx:pt idx="17586">48</cx:pt>
          <cx:pt idx="17587">48</cx:pt>
          <cx:pt idx="17588">48</cx:pt>
          <cx:pt idx="17589">48</cx:pt>
          <cx:pt idx="17590">48</cx:pt>
          <cx:pt idx="17591">48</cx:pt>
          <cx:pt idx="17592">48</cx:pt>
          <cx:pt idx="17593">48</cx:pt>
          <cx:pt idx="17594">48</cx:pt>
          <cx:pt idx="17595">48</cx:pt>
          <cx:pt idx="17596">48</cx:pt>
          <cx:pt idx="17597">48</cx:pt>
          <cx:pt idx="17598">48</cx:pt>
          <cx:pt idx="17599">48</cx:pt>
          <cx:pt idx="17600">48</cx:pt>
          <cx:pt idx="17601">48</cx:pt>
          <cx:pt idx="17602">48</cx:pt>
          <cx:pt idx="17603">48</cx:pt>
          <cx:pt idx="17604">48</cx:pt>
          <cx:pt idx="17605">48</cx:pt>
          <cx:pt idx="17606">48</cx:pt>
          <cx:pt idx="17607">48</cx:pt>
          <cx:pt idx="17608">48</cx:pt>
          <cx:pt idx="17609">48</cx:pt>
          <cx:pt idx="17610">48</cx:pt>
          <cx:pt idx="17611">48</cx:pt>
          <cx:pt idx="17612">48</cx:pt>
          <cx:pt idx="17613">48</cx:pt>
          <cx:pt idx="17614">48</cx:pt>
          <cx:pt idx="17615">48</cx:pt>
          <cx:pt idx="17616">48</cx:pt>
          <cx:pt idx="17617">48</cx:pt>
          <cx:pt idx="17618">48</cx:pt>
          <cx:pt idx="17619">48</cx:pt>
          <cx:pt idx="17620">48</cx:pt>
          <cx:pt idx="17621">48</cx:pt>
          <cx:pt idx="17622">48</cx:pt>
          <cx:pt idx="17623">48</cx:pt>
          <cx:pt idx="17624">48</cx:pt>
          <cx:pt idx="17625">48</cx:pt>
          <cx:pt idx="17626">48</cx:pt>
          <cx:pt idx="17627">48</cx:pt>
          <cx:pt idx="17628">48</cx:pt>
          <cx:pt idx="17629">48</cx:pt>
          <cx:pt idx="17630">48</cx:pt>
          <cx:pt idx="17631">48</cx:pt>
          <cx:pt idx="17632">48</cx:pt>
          <cx:pt idx="17633">48</cx:pt>
          <cx:pt idx="17634">48</cx:pt>
          <cx:pt idx="17635">48</cx:pt>
          <cx:pt idx="17636">48</cx:pt>
          <cx:pt idx="17637">48</cx:pt>
          <cx:pt idx="17638">48</cx:pt>
          <cx:pt idx="17639">48</cx:pt>
          <cx:pt idx="17640">48</cx:pt>
          <cx:pt idx="17641">48</cx:pt>
          <cx:pt idx="17642">48</cx:pt>
          <cx:pt idx="17643">48</cx:pt>
          <cx:pt idx="17644">48</cx:pt>
          <cx:pt idx="17645">48</cx:pt>
          <cx:pt idx="17646">48</cx:pt>
          <cx:pt idx="17647">48</cx:pt>
          <cx:pt idx="17648">48</cx:pt>
          <cx:pt idx="17649">48</cx:pt>
          <cx:pt idx="17650">48</cx:pt>
          <cx:pt idx="17651">48</cx:pt>
          <cx:pt idx="17652">48</cx:pt>
          <cx:pt idx="17653">48</cx:pt>
          <cx:pt idx="17654">48</cx:pt>
          <cx:pt idx="17655">48</cx:pt>
          <cx:pt idx="17656">48</cx:pt>
          <cx:pt idx="17657">48</cx:pt>
          <cx:pt idx="17658">48</cx:pt>
          <cx:pt idx="17659">48</cx:pt>
          <cx:pt idx="17660">48</cx:pt>
          <cx:pt idx="17661">48</cx:pt>
          <cx:pt idx="17662">48</cx:pt>
          <cx:pt idx="17663">48</cx:pt>
          <cx:pt idx="17664">48</cx:pt>
          <cx:pt idx="17665">48</cx:pt>
          <cx:pt idx="17666">48</cx:pt>
          <cx:pt idx="17667">48</cx:pt>
          <cx:pt idx="17668">48</cx:pt>
          <cx:pt idx="17669">48</cx:pt>
          <cx:pt idx="17670">48</cx:pt>
          <cx:pt idx="17671">48</cx:pt>
          <cx:pt idx="17672">48</cx:pt>
          <cx:pt idx="17673">48</cx:pt>
          <cx:pt idx="17674">48</cx:pt>
          <cx:pt idx="17675">48</cx:pt>
          <cx:pt idx="17676">48</cx:pt>
          <cx:pt idx="17677">48</cx:pt>
          <cx:pt idx="17678">48</cx:pt>
          <cx:pt idx="17679">48</cx:pt>
          <cx:pt idx="17680">48</cx:pt>
          <cx:pt idx="17681">48</cx:pt>
          <cx:pt idx="17682">48</cx:pt>
          <cx:pt idx="17683">48</cx:pt>
          <cx:pt idx="17684">48</cx:pt>
          <cx:pt idx="17685">48</cx:pt>
          <cx:pt idx="17686">48</cx:pt>
          <cx:pt idx="17687">48</cx:pt>
          <cx:pt idx="17688">48</cx:pt>
          <cx:pt idx="17689">48</cx:pt>
          <cx:pt idx="17690">48</cx:pt>
          <cx:pt idx="17691">48</cx:pt>
          <cx:pt idx="17692">48</cx:pt>
          <cx:pt idx="17693">48</cx:pt>
          <cx:pt idx="17694">48</cx:pt>
          <cx:pt idx="17695">48</cx:pt>
          <cx:pt idx="17696">48</cx:pt>
          <cx:pt idx="17697">48</cx:pt>
          <cx:pt idx="17698">48</cx:pt>
          <cx:pt idx="17699">48</cx:pt>
          <cx:pt idx="17700">48</cx:pt>
          <cx:pt idx="17701">48</cx:pt>
          <cx:pt idx="17702">48</cx:pt>
          <cx:pt idx="17703">48</cx:pt>
          <cx:pt idx="17704">48</cx:pt>
          <cx:pt idx="17705">48</cx:pt>
          <cx:pt idx="17706">48</cx:pt>
          <cx:pt idx="17707">49</cx:pt>
          <cx:pt idx="17708">49</cx:pt>
          <cx:pt idx="17709">49</cx:pt>
          <cx:pt idx="17710">49</cx:pt>
          <cx:pt idx="17711">49</cx:pt>
          <cx:pt idx="17712">49</cx:pt>
          <cx:pt idx="17713">49</cx:pt>
          <cx:pt idx="17714">49</cx:pt>
          <cx:pt idx="17715">49</cx:pt>
          <cx:pt idx="17716">49</cx:pt>
          <cx:pt idx="17717">49</cx:pt>
          <cx:pt idx="17718">49</cx:pt>
          <cx:pt idx="17719">49</cx:pt>
          <cx:pt idx="17720">49</cx:pt>
          <cx:pt idx="17721">49</cx:pt>
          <cx:pt idx="17722">49</cx:pt>
          <cx:pt idx="17723">49</cx:pt>
          <cx:pt idx="17724">49</cx:pt>
          <cx:pt idx="17725">49</cx:pt>
          <cx:pt idx="17726">49</cx:pt>
          <cx:pt idx="17727">49</cx:pt>
          <cx:pt idx="17728">49</cx:pt>
          <cx:pt idx="17729">49</cx:pt>
          <cx:pt idx="17730">49</cx:pt>
          <cx:pt idx="17731">49</cx:pt>
          <cx:pt idx="17732">49</cx:pt>
          <cx:pt idx="17733">49</cx:pt>
          <cx:pt idx="17734">49</cx:pt>
          <cx:pt idx="17735">49</cx:pt>
          <cx:pt idx="17736">49</cx:pt>
          <cx:pt idx="17737">49</cx:pt>
          <cx:pt idx="17738">49</cx:pt>
          <cx:pt idx="17739">49</cx:pt>
          <cx:pt idx="17740">49</cx:pt>
          <cx:pt idx="17741">49</cx:pt>
          <cx:pt idx="17742">49</cx:pt>
          <cx:pt idx="17743">49</cx:pt>
          <cx:pt idx="17744">49</cx:pt>
          <cx:pt idx="17745">49</cx:pt>
          <cx:pt idx="17746">49</cx:pt>
          <cx:pt idx="17747">49</cx:pt>
          <cx:pt idx="17748">49</cx:pt>
          <cx:pt idx="17749">49</cx:pt>
          <cx:pt idx="17750">49</cx:pt>
          <cx:pt idx="17751">49</cx:pt>
          <cx:pt idx="17752">49</cx:pt>
          <cx:pt idx="17753">49</cx:pt>
          <cx:pt idx="17754">49</cx:pt>
          <cx:pt idx="17755">49</cx:pt>
          <cx:pt idx="17756">49</cx:pt>
          <cx:pt idx="17757">49</cx:pt>
          <cx:pt idx="17758">49</cx:pt>
          <cx:pt idx="17759">49</cx:pt>
          <cx:pt idx="17760">49</cx:pt>
          <cx:pt idx="17761">49</cx:pt>
          <cx:pt idx="17762">49</cx:pt>
          <cx:pt idx="17763">49</cx:pt>
          <cx:pt idx="17764">49</cx:pt>
          <cx:pt idx="17765">49</cx:pt>
          <cx:pt idx="17766">49</cx:pt>
          <cx:pt idx="17767">49</cx:pt>
          <cx:pt idx="17768">49</cx:pt>
          <cx:pt idx="17769">49</cx:pt>
          <cx:pt idx="17770">49</cx:pt>
          <cx:pt idx="17771">49</cx:pt>
          <cx:pt idx="17772">49</cx:pt>
          <cx:pt idx="17773">49</cx:pt>
          <cx:pt idx="17774">49</cx:pt>
          <cx:pt idx="17775">49</cx:pt>
          <cx:pt idx="17776">49</cx:pt>
          <cx:pt idx="17777">49</cx:pt>
          <cx:pt idx="17778">49</cx:pt>
          <cx:pt idx="17779">49</cx:pt>
          <cx:pt idx="17780">49</cx:pt>
          <cx:pt idx="17781">49</cx:pt>
          <cx:pt idx="17782">49</cx:pt>
          <cx:pt idx="17783">49</cx:pt>
          <cx:pt idx="17784">49</cx:pt>
          <cx:pt idx="17785">49</cx:pt>
          <cx:pt idx="17786">49</cx:pt>
          <cx:pt idx="17787">49</cx:pt>
          <cx:pt idx="17788">49</cx:pt>
          <cx:pt idx="17789">49</cx:pt>
          <cx:pt idx="17790">49</cx:pt>
          <cx:pt idx="17791">49</cx:pt>
          <cx:pt idx="17792">49</cx:pt>
          <cx:pt idx="17793">49</cx:pt>
          <cx:pt idx="17794">49</cx:pt>
          <cx:pt idx="17795">49</cx:pt>
          <cx:pt idx="17796">49</cx:pt>
          <cx:pt idx="17797">49</cx:pt>
          <cx:pt idx="17798">49</cx:pt>
          <cx:pt idx="17799">49</cx:pt>
          <cx:pt idx="17800">49</cx:pt>
          <cx:pt idx="17801">49</cx:pt>
          <cx:pt idx="17802">49</cx:pt>
          <cx:pt idx="17803">49</cx:pt>
          <cx:pt idx="17804">49</cx:pt>
          <cx:pt idx="17805">49</cx:pt>
          <cx:pt idx="17806">49</cx:pt>
          <cx:pt idx="17807">49</cx:pt>
          <cx:pt idx="17808">49</cx:pt>
          <cx:pt idx="17809">49</cx:pt>
          <cx:pt idx="17810">49</cx:pt>
          <cx:pt idx="17811">49</cx:pt>
          <cx:pt idx="17812">49</cx:pt>
          <cx:pt idx="17813">49</cx:pt>
          <cx:pt idx="17814">49</cx:pt>
          <cx:pt idx="17815">49</cx:pt>
          <cx:pt idx="17816">49</cx:pt>
          <cx:pt idx="17817">49</cx:pt>
          <cx:pt idx="17818">49</cx:pt>
          <cx:pt idx="17819">49</cx:pt>
          <cx:pt idx="17820">49</cx:pt>
          <cx:pt idx="17821">49</cx:pt>
          <cx:pt idx="17822">49</cx:pt>
          <cx:pt idx="17823">49</cx:pt>
          <cx:pt idx="17824">49</cx:pt>
          <cx:pt idx="17825">49</cx:pt>
          <cx:pt idx="17826">49</cx:pt>
          <cx:pt idx="17827">49</cx:pt>
          <cx:pt idx="17828">49</cx:pt>
          <cx:pt idx="17829">49</cx:pt>
          <cx:pt idx="17830">49</cx:pt>
          <cx:pt idx="17831">49</cx:pt>
          <cx:pt idx="17832">49</cx:pt>
          <cx:pt idx="17833">49</cx:pt>
          <cx:pt idx="17834">49</cx:pt>
          <cx:pt idx="17835">49</cx:pt>
          <cx:pt idx="17836">49</cx:pt>
          <cx:pt idx="17837">49</cx:pt>
          <cx:pt idx="17838">49</cx:pt>
          <cx:pt idx="17839">49</cx:pt>
          <cx:pt idx="17840">49</cx:pt>
          <cx:pt idx="17841">49</cx:pt>
          <cx:pt idx="17842">49</cx:pt>
          <cx:pt idx="17843">49</cx:pt>
          <cx:pt idx="17844">49</cx:pt>
          <cx:pt idx="17845">49</cx:pt>
          <cx:pt idx="17846">49</cx:pt>
          <cx:pt idx="17847">49</cx:pt>
          <cx:pt idx="17848">49</cx:pt>
          <cx:pt idx="17849">49</cx:pt>
          <cx:pt idx="17850">49</cx:pt>
          <cx:pt idx="17851">49</cx:pt>
          <cx:pt idx="17852">49</cx:pt>
          <cx:pt idx="17853">49</cx:pt>
          <cx:pt idx="17854">49</cx:pt>
          <cx:pt idx="17855">5</cx:pt>
          <cx:pt idx="17856">5</cx:pt>
          <cx:pt idx="17857">5</cx:pt>
          <cx:pt idx="17858">5</cx:pt>
          <cx:pt idx="17859">5</cx:pt>
          <cx:pt idx="17860">5</cx:pt>
          <cx:pt idx="17861">5</cx:pt>
          <cx:pt idx="17862">5</cx:pt>
          <cx:pt idx="17863">5</cx:pt>
          <cx:pt idx="17864">5</cx:pt>
          <cx:pt idx="17865">5</cx:pt>
          <cx:pt idx="17866">5</cx:pt>
          <cx:pt idx="17867">5</cx:pt>
          <cx:pt idx="17868">5</cx:pt>
          <cx:pt idx="17869">5</cx:pt>
          <cx:pt idx="17870">5</cx:pt>
          <cx:pt idx="17871">5</cx:pt>
          <cx:pt idx="17872">5</cx:pt>
          <cx:pt idx="17873">5</cx:pt>
          <cx:pt idx="17874">5</cx:pt>
          <cx:pt idx="17875">5</cx:pt>
          <cx:pt idx="17876">5</cx:pt>
          <cx:pt idx="17877">5</cx:pt>
          <cx:pt idx="17878">5</cx:pt>
          <cx:pt idx="17879">5</cx:pt>
          <cx:pt idx="17880">5</cx:pt>
          <cx:pt idx="17881">5</cx:pt>
          <cx:pt idx="17882">5</cx:pt>
          <cx:pt idx="17883">5</cx:pt>
          <cx:pt idx="17884">5</cx:pt>
          <cx:pt idx="17885">5</cx:pt>
          <cx:pt idx="17886">5</cx:pt>
          <cx:pt idx="17887">5</cx:pt>
          <cx:pt idx="17888">5</cx:pt>
          <cx:pt idx="17889">5</cx:pt>
          <cx:pt idx="17890">5</cx:pt>
          <cx:pt idx="17891">5</cx:pt>
          <cx:pt idx="17892">5</cx:pt>
          <cx:pt idx="17893">5</cx:pt>
          <cx:pt idx="17894">5</cx:pt>
          <cx:pt idx="17895">5</cx:pt>
          <cx:pt idx="17896">5</cx:pt>
          <cx:pt idx="17897">5</cx:pt>
          <cx:pt idx="17898">5</cx:pt>
          <cx:pt idx="17899">5</cx:pt>
          <cx:pt idx="17900">5</cx:pt>
          <cx:pt idx="17901">5</cx:pt>
          <cx:pt idx="17902">5</cx:pt>
          <cx:pt idx="17903">5</cx:pt>
          <cx:pt idx="17904">5</cx:pt>
          <cx:pt idx="17905">5</cx:pt>
          <cx:pt idx="17906">5</cx:pt>
          <cx:pt idx="17907">5</cx:pt>
          <cx:pt idx="17908">5</cx:pt>
          <cx:pt idx="17909">5</cx:pt>
          <cx:pt idx="17910">5</cx:pt>
          <cx:pt idx="17911">5</cx:pt>
          <cx:pt idx="17912">5</cx:pt>
          <cx:pt idx="17913">5</cx:pt>
          <cx:pt idx="17914">5</cx:pt>
          <cx:pt idx="17915">5</cx:pt>
          <cx:pt idx="17916">5</cx:pt>
          <cx:pt idx="17917">5</cx:pt>
          <cx:pt idx="17918">5</cx:pt>
          <cx:pt idx="17919">5</cx:pt>
          <cx:pt idx="17920">5</cx:pt>
          <cx:pt idx="17921">5</cx:pt>
          <cx:pt idx="17922">5</cx:pt>
          <cx:pt idx="17923">5</cx:pt>
          <cx:pt idx="17924">5</cx:pt>
          <cx:pt idx="17925">5</cx:pt>
          <cx:pt idx="17926">5</cx:pt>
          <cx:pt idx="17927">5</cx:pt>
          <cx:pt idx="17928">5</cx:pt>
          <cx:pt idx="17929">5</cx:pt>
          <cx:pt idx="17930">5</cx:pt>
          <cx:pt idx="17931">5</cx:pt>
          <cx:pt idx="17932">5</cx:pt>
          <cx:pt idx="17933">5</cx:pt>
          <cx:pt idx="17934">5</cx:pt>
          <cx:pt idx="17935">5</cx:pt>
          <cx:pt idx="17936">5</cx:pt>
          <cx:pt idx="17937">5</cx:pt>
          <cx:pt idx="17938">5</cx:pt>
          <cx:pt idx="17939">5</cx:pt>
          <cx:pt idx="17940">5</cx:pt>
          <cx:pt idx="17941">5</cx:pt>
          <cx:pt idx="17942">5</cx:pt>
          <cx:pt idx="17943">5</cx:pt>
          <cx:pt idx="17944">5</cx:pt>
          <cx:pt idx="17945">5</cx:pt>
          <cx:pt idx="17946">5</cx:pt>
          <cx:pt idx="17947">5</cx:pt>
          <cx:pt idx="17948">5</cx:pt>
          <cx:pt idx="17949">5</cx:pt>
          <cx:pt idx="17950">5</cx:pt>
          <cx:pt idx="17951">5</cx:pt>
          <cx:pt idx="17952">5</cx:pt>
          <cx:pt idx="17953">5</cx:pt>
          <cx:pt idx="17954">5</cx:pt>
          <cx:pt idx="17955">5</cx:pt>
          <cx:pt idx="17956">5</cx:pt>
          <cx:pt idx="17957">5</cx:pt>
          <cx:pt idx="17958">5</cx:pt>
          <cx:pt idx="17959">5</cx:pt>
          <cx:pt idx="17960">5</cx:pt>
          <cx:pt idx="17961">5</cx:pt>
          <cx:pt idx="17962">5</cx:pt>
          <cx:pt idx="17963">5</cx:pt>
          <cx:pt idx="17964">5</cx:pt>
          <cx:pt idx="17965">5</cx:pt>
          <cx:pt idx="17966">5</cx:pt>
          <cx:pt idx="17967">5</cx:pt>
          <cx:pt idx="17968">5</cx:pt>
          <cx:pt idx="17969">5</cx:pt>
          <cx:pt idx="17970">5</cx:pt>
          <cx:pt idx="17971">5</cx:pt>
          <cx:pt idx="17972">5</cx:pt>
          <cx:pt idx="17973">5</cx:pt>
          <cx:pt idx="17974">5</cx:pt>
          <cx:pt idx="17975">5</cx:pt>
          <cx:pt idx="17976">5</cx:pt>
          <cx:pt idx="17977">5</cx:pt>
          <cx:pt idx="17978">5</cx:pt>
          <cx:pt idx="17979">5</cx:pt>
          <cx:pt idx="17980">5</cx:pt>
          <cx:pt idx="17981">5</cx:pt>
          <cx:pt idx="17982">5</cx:pt>
          <cx:pt idx="17983">5</cx:pt>
          <cx:pt idx="17984">5</cx:pt>
          <cx:pt idx="17985">5</cx:pt>
          <cx:pt idx="17986">5</cx:pt>
          <cx:pt idx="17987">5</cx:pt>
          <cx:pt idx="17988">5</cx:pt>
          <cx:pt idx="17989">5</cx:pt>
          <cx:pt idx="17990">5</cx:pt>
          <cx:pt idx="17991">5</cx:pt>
          <cx:pt idx="17992">5</cx:pt>
          <cx:pt idx="17993">5</cx:pt>
          <cx:pt idx="17994">5</cx:pt>
          <cx:pt idx="17995">5</cx:pt>
          <cx:pt idx="17996">5</cx:pt>
          <cx:pt idx="17997">5</cx:pt>
          <cx:pt idx="17998">5</cx:pt>
          <cx:pt idx="17999">5</cx:pt>
          <cx:pt idx="18000">5</cx:pt>
          <cx:pt idx="18001">5</cx:pt>
          <cx:pt idx="18002">5</cx:pt>
          <cx:pt idx="18003">5</cx:pt>
          <cx:pt idx="18004">5</cx:pt>
          <cx:pt idx="18005">5</cx:pt>
          <cx:pt idx="18006">5</cx:pt>
          <cx:pt idx="18007">5</cx:pt>
          <cx:pt idx="18008">5</cx:pt>
          <cx:pt idx="18009">5</cx:pt>
          <cx:pt idx="18010">5</cx:pt>
          <cx:pt idx="18011">5</cx:pt>
          <cx:pt idx="18012">5</cx:pt>
          <cx:pt idx="18013">5</cx:pt>
          <cx:pt idx="18014">5</cx:pt>
          <cx:pt idx="18015">5</cx:pt>
          <cx:pt idx="18016">5</cx:pt>
          <cx:pt idx="18017">5</cx:pt>
          <cx:pt idx="18018">5</cx:pt>
          <cx:pt idx="18019">5</cx:pt>
          <cx:pt idx="18020">5</cx:pt>
          <cx:pt idx="18021">5</cx:pt>
          <cx:pt idx="18022">5</cx:pt>
          <cx:pt idx="18023">5</cx:pt>
          <cx:pt idx="18024">5</cx:pt>
          <cx:pt idx="18025">5</cx:pt>
          <cx:pt idx="18026">5</cx:pt>
          <cx:pt idx="18027">5</cx:pt>
          <cx:pt idx="18028">5</cx:pt>
          <cx:pt idx="18029">5</cx:pt>
          <cx:pt idx="18030">5</cx:pt>
          <cx:pt idx="18031">5</cx:pt>
          <cx:pt idx="18032">5</cx:pt>
          <cx:pt idx="18033">5</cx:pt>
          <cx:pt idx="18034">5</cx:pt>
          <cx:pt idx="18035">5</cx:pt>
          <cx:pt idx="18036">5</cx:pt>
          <cx:pt idx="18037">5</cx:pt>
          <cx:pt idx="18038">5</cx:pt>
          <cx:pt idx="18039">5</cx:pt>
          <cx:pt idx="18040">5</cx:pt>
          <cx:pt idx="18041">5</cx:pt>
          <cx:pt idx="18042">5</cx:pt>
          <cx:pt idx="18043">5</cx:pt>
          <cx:pt idx="18044">5</cx:pt>
          <cx:pt idx="18045">5</cx:pt>
          <cx:pt idx="18046">5</cx:pt>
          <cx:pt idx="18047">5</cx:pt>
          <cx:pt idx="18048">5</cx:pt>
          <cx:pt idx="18049">5</cx:pt>
          <cx:pt idx="18050">5</cx:pt>
          <cx:pt idx="18051">50</cx:pt>
          <cx:pt idx="18052">50</cx:pt>
          <cx:pt idx="18053">50</cx:pt>
          <cx:pt idx="18054">50</cx:pt>
          <cx:pt idx="18055">50</cx:pt>
          <cx:pt idx="18056">50</cx:pt>
          <cx:pt idx="18057">50</cx:pt>
          <cx:pt idx="18058">50</cx:pt>
          <cx:pt idx="18059">50</cx:pt>
          <cx:pt idx="18060">50</cx:pt>
          <cx:pt idx="18061">50</cx:pt>
          <cx:pt idx="18062">50</cx:pt>
          <cx:pt idx="18063">50</cx:pt>
          <cx:pt idx="18064">50</cx:pt>
          <cx:pt idx="18065">50</cx:pt>
          <cx:pt idx="18066">50</cx:pt>
          <cx:pt idx="18067">50</cx:pt>
          <cx:pt idx="18068">50</cx:pt>
          <cx:pt idx="18069">50</cx:pt>
          <cx:pt idx="18070">50</cx:pt>
          <cx:pt idx="18071">50</cx:pt>
          <cx:pt idx="18072">50</cx:pt>
          <cx:pt idx="18073">50</cx:pt>
          <cx:pt idx="18074">50</cx:pt>
          <cx:pt idx="18075">50</cx:pt>
          <cx:pt idx="18076">50</cx:pt>
          <cx:pt idx="18077">50</cx:pt>
          <cx:pt idx="18078">50</cx:pt>
          <cx:pt idx="18079">50</cx:pt>
          <cx:pt idx="18080">50</cx:pt>
          <cx:pt idx="18081">50</cx:pt>
          <cx:pt idx="18082">50</cx:pt>
          <cx:pt idx="18083">50</cx:pt>
          <cx:pt idx="18084">50</cx:pt>
          <cx:pt idx="18085">50</cx:pt>
          <cx:pt idx="18086">50</cx:pt>
          <cx:pt idx="18087">50</cx:pt>
          <cx:pt idx="18088">50</cx:pt>
          <cx:pt idx="18089">50</cx:pt>
          <cx:pt idx="18090">50</cx:pt>
          <cx:pt idx="18091">50</cx:pt>
          <cx:pt idx="18092">50</cx:pt>
          <cx:pt idx="18093">50</cx:pt>
          <cx:pt idx="18094">50</cx:pt>
          <cx:pt idx="18095">50</cx:pt>
          <cx:pt idx="18096">50</cx:pt>
          <cx:pt idx="18097">50</cx:pt>
          <cx:pt idx="18098">50</cx:pt>
          <cx:pt idx="18099">50</cx:pt>
          <cx:pt idx="18100">50</cx:pt>
          <cx:pt idx="18101">50</cx:pt>
          <cx:pt idx="18102">50</cx:pt>
          <cx:pt idx="18103">50</cx:pt>
          <cx:pt idx="18104">50</cx:pt>
          <cx:pt idx="18105">50</cx:pt>
          <cx:pt idx="18106">50</cx:pt>
          <cx:pt idx="18107">50</cx:pt>
          <cx:pt idx="18108">50</cx:pt>
          <cx:pt idx="18109">50</cx:pt>
          <cx:pt idx="18110">50</cx:pt>
          <cx:pt idx="18111">50</cx:pt>
          <cx:pt idx="18112">50</cx:pt>
          <cx:pt idx="18113">50</cx:pt>
          <cx:pt idx="18114">50</cx:pt>
          <cx:pt idx="18115">50</cx:pt>
          <cx:pt idx="18116">50</cx:pt>
          <cx:pt idx="18117">50</cx:pt>
          <cx:pt idx="18118">50</cx:pt>
          <cx:pt idx="18119">50</cx:pt>
          <cx:pt idx="18120">50</cx:pt>
          <cx:pt idx="18121">50</cx:pt>
          <cx:pt idx="18122">50</cx:pt>
          <cx:pt idx="18123">50</cx:pt>
          <cx:pt idx="18124">50</cx:pt>
          <cx:pt idx="18125">50</cx:pt>
          <cx:pt idx="18126">50</cx:pt>
          <cx:pt idx="18127">50</cx:pt>
          <cx:pt idx="18128">50</cx:pt>
          <cx:pt idx="18129">50</cx:pt>
          <cx:pt idx="18130">50</cx:pt>
          <cx:pt idx="18131">50</cx:pt>
          <cx:pt idx="18132">50</cx:pt>
          <cx:pt idx="18133">50</cx:pt>
          <cx:pt idx="18134">50</cx:pt>
          <cx:pt idx="18135">50</cx:pt>
          <cx:pt idx="18136">50</cx:pt>
          <cx:pt idx="18137">50</cx:pt>
          <cx:pt idx="18138">50</cx:pt>
          <cx:pt idx="18139">50</cx:pt>
          <cx:pt idx="18140">50</cx:pt>
          <cx:pt idx="18141">50</cx:pt>
          <cx:pt idx="18142">50</cx:pt>
          <cx:pt idx="18143">50</cx:pt>
          <cx:pt idx="18144">50</cx:pt>
          <cx:pt idx="18145">50</cx:pt>
          <cx:pt idx="18146">50</cx:pt>
          <cx:pt idx="18147">50</cx:pt>
          <cx:pt idx="18148">50</cx:pt>
          <cx:pt idx="18149">50</cx:pt>
          <cx:pt idx="18150">50</cx:pt>
          <cx:pt idx="18151">50</cx:pt>
          <cx:pt idx="18152">50</cx:pt>
          <cx:pt idx="18153">50</cx:pt>
          <cx:pt idx="18154">50</cx:pt>
          <cx:pt idx="18155">50</cx:pt>
          <cx:pt idx="18156">50</cx:pt>
          <cx:pt idx="18157">50</cx:pt>
          <cx:pt idx="18158">50</cx:pt>
          <cx:pt idx="18159">50</cx:pt>
          <cx:pt idx="18160">50</cx:pt>
          <cx:pt idx="18161">50</cx:pt>
          <cx:pt idx="18162">50</cx:pt>
          <cx:pt idx="18163">50</cx:pt>
          <cx:pt idx="18164">50</cx:pt>
          <cx:pt idx="18165">50</cx:pt>
          <cx:pt idx="18166">50</cx:pt>
          <cx:pt idx="18167">50</cx:pt>
          <cx:pt idx="18168">50</cx:pt>
          <cx:pt idx="18169">50</cx:pt>
          <cx:pt idx="18170">50</cx:pt>
          <cx:pt idx="18171">50</cx:pt>
          <cx:pt idx="18172">50</cx:pt>
          <cx:pt idx="18173">50</cx:pt>
          <cx:pt idx="18174">50</cx:pt>
          <cx:pt idx="18175">50</cx:pt>
          <cx:pt idx="18176">50</cx:pt>
          <cx:pt idx="18177">50</cx:pt>
          <cx:pt idx="18178">50</cx:pt>
          <cx:pt idx="18179">50</cx:pt>
          <cx:pt idx="18180">50</cx:pt>
          <cx:pt idx="18181">50</cx:pt>
          <cx:pt idx="18182">50</cx:pt>
          <cx:pt idx="18183">50</cx:pt>
          <cx:pt idx="18184">50</cx:pt>
          <cx:pt idx="18185">50</cx:pt>
          <cx:pt idx="18186">50</cx:pt>
          <cx:pt idx="18187">50</cx:pt>
          <cx:pt idx="18188">50</cx:pt>
          <cx:pt idx="18189">50</cx:pt>
          <cx:pt idx="18190">50</cx:pt>
          <cx:pt idx="18191">50</cx:pt>
          <cx:pt idx="18192">50</cx:pt>
          <cx:pt idx="18193">50</cx:pt>
          <cx:pt idx="18194">50</cx:pt>
          <cx:pt idx="18195">50</cx:pt>
          <cx:pt idx="18196">50</cx:pt>
          <cx:pt idx="18197">50</cx:pt>
          <cx:pt idx="18198">50</cx:pt>
          <cx:pt idx="18199">50</cx:pt>
          <cx:pt idx="18200">50</cx:pt>
          <cx:pt idx="18201">50</cx:pt>
          <cx:pt idx="18202">50</cx:pt>
          <cx:pt idx="18203">50</cx:pt>
          <cx:pt idx="18204">50</cx:pt>
          <cx:pt idx="18205">50</cx:pt>
          <cx:pt idx="18206">50</cx:pt>
          <cx:pt idx="18207">50</cx:pt>
          <cx:pt idx="18208">50</cx:pt>
          <cx:pt idx="18209">50</cx:pt>
          <cx:pt idx="18210">50</cx:pt>
          <cx:pt idx="18211">50</cx:pt>
          <cx:pt idx="18212">50</cx:pt>
          <cx:pt idx="18213">50</cx:pt>
          <cx:pt idx="18214">50</cx:pt>
          <cx:pt idx="18215">50</cx:pt>
          <cx:pt idx="18216">50</cx:pt>
          <cx:pt idx="18217">50</cx:pt>
          <cx:pt idx="18218">50</cx:pt>
          <cx:pt idx="18219">50</cx:pt>
          <cx:pt idx="18220">50</cx:pt>
          <cx:pt idx="18221">50</cx:pt>
          <cx:pt idx="18222">50</cx:pt>
          <cx:pt idx="18223">50</cx:pt>
          <cx:pt idx="18224">50</cx:pt>
          <cx:pt idx="18225">50</cx:pt>
          <cx:pt idx="18226">50</cx:pt>
          <cx:pt idx="18227">50</cx:pt>
          <cx:pt idx="18228">50</cx:pt>
          <cx:pt idx="18229">50</cx:pt>
          <cx:pt idx="18230">50</cx:pt>
          <cx:pt idx="18231">50</cx:pt>
          <cx:pt idx="18232">50</cx:pt>
          <cx:pt idx="18233">50</cx:pt>
          <cx:pt idx="18234">50</cx:pt>
          <cx:pt idx="18235">50</cx:pt>
          <cx:pt idx="18236">50</cx:pt>
          <cx:pt idx="18237">50</cx:pt>
          <cx:pt idx="18238">50</cx:pt>
          <cx:pt idx="18239">50</cx:pt>
          <cx:pt idx="18240">50</cx:pt>
          <cx:pt idx="18241">50</cx:pt>
          <cx:pt idx="18242">50</cx:pt>
          <cx:pt idx="18243">50</cx:pt>
          <cx:pt idx="18244">50</cx:pt>
          <cx:pt idx="18245">50</cx:pt>
          <cx:pt idx="18246">50</cx:pt>
          <cx:pt idx="18247">50</cx:pt>
          <cx:pt idx="18248">50</cx:pt>
          <cx:pt idx="18249">50</cx:pt>
          <cx:pt idx="18250">50</cx:pt>
          <cx:pt idx="18251">50</cx:pt>
          <cx:pt idx="18252">50</cx:pt>
          <cx:pt idx="18253">50</cx:pt>
          <cx:pt idx="18254">50</cx:pt>
          <cx:pt idx="18255">50</cx:pt>
          <cx:pt idx="18256">50</cx:pt>
          <cx:pt idx="18257">50</cx:pt>
          <cx:pt idx="18258">50</cx:pt>
          <cx:pt idx="18259">50</cx:pt>
          <cx:pt idx="18260">50</cx:pt>
          <cx:pt idx="18261">50</cx:pt>
          <cx:pt idx="18262">50</cx:pt>
          <cx:pt idx="18263">50</cx:pt>
          <cx:pt idx="18264">50</cx:pt>
          <cx:pt idx="18265">50</cx:pt>
          <cx:pt idx="18266">50</cx:pt>
          <cx:pt idx="18267">50</cx:pt>
          <cx:pt idx="18268">50</cx:pt>
          <cx:pt idx="18269">50</cx:pt>
          <cx:pt idx="18270">50</cx:pt>
          <cx:pt idx="18271">50</cx:pt>
          <cx:pt idx="18272">50</cx:pt>
          <cx:pt idx="18273">50</cx:pt>
          <cx:pt idx="18274">50</cx:pt>
          <cx:pt idx="18275">50</cx:pt>
          <cx:pt idx="18276">50</cx:pt>
          <cx:pt idx="18277">50</cx:pt>
          <cx:pt idx="18278">50</cx:pt>
          <cx:pt idx="18279">50</cx:pt>
          <cx:pt idx="18280">50</cx:pt>
          <cx:pt idx="18281">50</cx:pt>
          <cx:pt idx="18282">50</cx:pt>
          <cx:pt idx="18283">50</cx:pt>
          <cx:pt idx="18284">50</cx:pt>
          <cx:pt idx="18285">50</cx:pt>
          <cx:pt idx="18286">50</cx:pt>
          <cx:pt idx="18287">50</cx:pt>
          <cx:pt idx="18288">50</cx:pt>
          <cx:pt idx="18289">50</cx:pt>
          <cx:pt idx="18290">50</cx:pt>
          <cx:pt idx="18291">50</cx:pt>
          <cx:pt idx="18292">50</cx:pt>
          <cx:pt idx="18293">50</cx:pt>
          <cx:pt idx="18294">50</cx:pt>
          <cx:pt idx="18295">50</cx:pt>
          <cx:pt idx="18296">50</cx:pt>
          <cx:pt idx="18297">50</cx:pt>
          <cx:pt idx="18298">50</cx:pt>
          <cx:pt idx="18299">50</cx:pt>
          <cx:pt idx="18300">50</cx:pt>
          <cx:pt idx="18301">50</cx:pt>
          <cx:pt idx="18302">50</cx:pt>
          <cx:pt idx="18303">50</cx:pt>
          <cx:pt idx="18304">50</cx:pt>
          <cx:pt idx="18305">50</cx:pt>
          <cx:pt idx="18306">50</cx:pt>
          <cx:pt idx="18307">50</cx:pt>
          <cx:pt idx="18308">50</cx:pt>
          <cx:pt idx="18309">50</cx:pt>
          <cx:pt idx="18310">50</cx:pt>
          <cx:pt idx="18311">50</cx:pt>
          <cx:pt idx="18312">50</cx:pt>
          <cx:pt idx="18313">50</cx:pt>
          <cx:pt idx="18314">50</cx:pt>
          <cx:pt idx="18315">50</cx:pt>
          <cx:pt idx="18316">50</cx:pt>
          <cx:pt idx="18317">50</cx:pt>
          <cx:pt idx="18318">50</cx:pt>
          <cx:pt idx="18319">50</cx:pt>
          <cx:pt idx="18320">50</cx:pt>
          <cx:pt idx="18321">50</cx:pt>
          <cx:pt idx="18322">50</cx:pt>
          <cx:pt idx="18323">50</cx:pt>
          <cx:pt idx="18324">50</cx:pt>
          <cx:pt idx="18325">50</cx:pt>
          <cx:pt idx="18326">50</cx:pt>
          <cx:pt idx="18327">50</cx:pt>
          <cx:pt idx="18328">50</cx:pt>
          <cx:pt idx="18329">50</cx:pt>
          <cx:pt idx="18330">50</cx:pt>
          <cx:pt idx="18331">50</cx:pt>
          <cx:pt idx="18332">50</cx:pt>
          <cx:pt idx="18333">50</cx:pt>
          <cx:pt idx="18334">50</cx:pt>
          <cx:pt idx="18335">50</cx:pt>
          <cx:pt idx="18336">50</cx:pt>
          <cx:pt idx="18337">50</cx:pt>
          <cx:pt idx="18338">50</cx:pt>
          <cx:pt idx="18339">50</cx:pt>
          <cx:pt idx="18340">50</cx:pt>
          <cx:pt idx="18341">50</cx:pt>
          <cx:pt idx="18342">50</cx:pt>
          <cx:pt idx="18343">50</cx:pt>
          <cx:pt idx="18344">50</cx:pt>
          <cx:pt idx="18345">50</cx:pt>
          <cx:pt idx="18346">50</cx:pt>
          <cx:pt idx="18347">50</cx:pt>
          <cx:pt idx="18348">50</cx:pt>
          <cx:pt idx="18349">50</cx:pt>
          <cx:pt idx="18350">50</cx:pt>
          <cx:pt idx="18351">50</cx:pt>
          <cx:pt idx="18352">50</cx:pt>
          <cx:pt idx="18353">50</cx:pt>
          <cx:pt idx="18354">50</cx:pt>
          <cx:pt idx="18355">50</cx:pt>
          <cx:pt idx="18356">50</cx:pt>
          <cx:pt idx="18357">50</cx:pt>
          <cx:pt idx="18358">50</cx:pt>
          <cx:pt idx="18359">50</cx:pt>
          <cx:pt idx="18360">50</cx:pt>
          <cx:pt idx="18361">50</cx:pt>
          <cx:pt idx="18362">50</cx:pt>
          <cx:pt idx="18363">50</cx:pt>
          <cx:pt idx="18364">50</cx:pt>
          <cx:pt idx="18365">50</cx:pt>
          <cx:pt idx="18366">50</cx:pt>
          <cx:pt idx="18367">50</cx:pt>
          <cx:pt idx="18368">50</cx:pt>
          <cx:pt idx="18369">50</cx:pt>
          <cx:pt idx="18370">50</cx:pt>
          <cx:pt idx="18371">50</cx:pt>
          <cx:pt idx="18372">50</cx:pt>
          <cx:pt idx="18373">50</cx:pt>
          <cx:pt idx="18374">50</cx:pt>
          <cx:pt idx="18375">50</cx:pt>
          <cx:pt idx="18376">50</cx:pt>
          <cx:pt idx="18377">50</cx:pt>
          <cx:pt idx="18378">50</cx:pt>
          <cx:pt idx="18379">50</cx:pt>
          <cx:pt idx="18380">50</cx:pt>
          <cx:pt idx="18381">50</cx:pt>
          <cx:pt idx="18382">50</cx:pt>
          <cx:pt idx="18383">50</cx:pt>
          <cx:pt idx="18384">50</cx:pt>
          <cx:pt idx="18385">50</cx:pt>
          <cx:pt idx="18386">50</cx:pt>
          <cx:pt idx="18387">50</cx:pt>
          <cx:pt idx="18388">50</cx:pt>
          <cx:pt idx="18389">50</cx:pt>
          <cx:pt idx="18390">50</cx:pt>
          <cx:pt idx="18391">50</cx:pt>
          <cx:pt idx="18392">50</cx:pt>
          <cx:pt idx="18393">50</cx:pt>
          <cx:pt idx="18394">50</cx:pt>
          <cx:pt idx="18395">50</cx:pt>
          <cx:pt idx="18396">50</cx:pt>
          <cx:pt idx="18397">50</cx:pt>
          <cx:pt idx="18398">50</cx:pt>
          <cx:pt idx="18399">50</cx:pt>
          <cx:pt idx="18400">50</cx:pt>
          <cx:pt idx="18401">50</cx:pt>
          <cx:pt idx="18402">50</cx:pt>
          <cx:pt idx="18403">50</cx:pt>
          <cx:pt idx="18404">50</cx:pt>
          <cx:pt idx="18405">50</cx:pt>
          <cx:pt idx="18406">50</cx:pt>
          <cx:pt idx="18407">50</cx:pt>
          <cx:pt idx="18408">50</cx:pt>
          <cx:pt idx="18409">50</cx:pt>
          <cx:pt idx="18410">50</cx:pt>
          <cx:pt idx="18411">50</cx:pt>
          <cx:pt idx="18412">50</cx:pt>
          <cx:pt idx="18413">50</cx:pt>
          <cx:pt idx="18414">50</cx:pt>
          <cx:pt idx="18415">50</cx:pt>
          <cx:pt idx="18416">50</cx:pt>
          <cx:pt idx="18417">50</cx:pt>
          <cx:pt idx="18418">50</cx:pt>
          <cx:pt idx="18419">50</cx:pt>
          <cx:pt idx="18420">50</cx:pt>
          <cx:pt idx="18421">50</cx:pt>
          <cx:pt idx="18422">50</cx:pt>
          <cx:pt idx="18423">50</cx:pt>
          <cx:pt idx="18424">50</cx:pt>
          <cx:pt idx="18425">50</cx:pt>
          <cx:pt idx="18426">50</cx:pt>
          <cx:pt idx="18427">50</cx:pt>
          <cx:pt idx="18428">50</cx:pt>
          <cx:pt idx="18429">50</cx:pt>
          <cx:pt idx="18430">50</cx:pt>
          <cx:pt idx="18431">50</cx:pt>
          <cx:pt idx="18432">51</cx:pt>
          <cx:pt idx="18433">51</cx:pt>
          <cx:pt idx="18434">51</cx:pt>
          <cx:pt idx="18435">51</cx:pt>
          <cx:pt idx="18436">51</cx:pt>
          <cx:pt idx="18437">51</cx:pt>
          <cx:pt idx="18438">51</cx:pt>
          <cx:pt idx="18439">51</cx:pt>
          <cx:pt idx="18440">51</cx:pt>
          <cx:pt idx="18441">51</cx:pt>
          <cx:pt idx="18442">51</cx:pt>
          <cx:pt idx="18443">51</cx:pt>
          <cx:pt idx="18444">51</cx:pt>
          <cx:pt idx="18445">51</cx:pt>
          <cx:pt idx="18446">51</cx:pt>
          <cx:pt idx="18447">51</cx:pt>
          <cx:pt idx="18448">51</cx:pt>
          <cx:pt idx="18449">51</cx:pt>
          <cx:pt idx="18450">51</cx:pt>
          <cx:pt idx="18451">51</cx:pt>
          <cx:pt idx="18452">51</cx:pt>
          <cx:pt idx="18453">51</cx:pt>
          <cx:pt idx="18454">51</cx:pt>
          <cx:pt idx="18455">51</cx:pt>
          <cx:pt idx="18456">51</cx:pt>
          <cx:pt idx="18457">51</cx:pt>
          <cx:pt idx="18458">51</cx:pt>
          <cx:pt idx="18459">51</cx:pt>
          <cx:pt idx="18460">51</cx:pt>
          <cx:pt idx="18461">51</cx:pt>
          <cx:pt idx="18462">51</cx:pt>
          <cx:pt idx="18463">51</cx:pt>
          <cx:pt idx="18464">51</cx:pt>
          <cx:pt idx="18465">51</cx:pt>
          <cx:pt idx="18466">51</cx:pt>
          <cx:pt idx="18467">51</cx:pt>
          <cx:pt idx="18468">51</cx:pt>
          <cx:pt idx="18469">51</cx:pt>
          <cx:pt idx="18470">51</cx:pt>
          <cx:pt idx="18471">51</cx:pt>
          <cx:pt idx="18472">51</cx:pt>
          <cx:pt idx="18473">51</cx:pt>
          <cx:pt idx="18474">51</cx:pt>
          <cx:pt idx="18475">51</cx:pt>
          <cx:pt idx="18476">51</cx:pt>
          <cx:pt idx="18477">51</cx:pt>
          <cx:pt idx="18478">51</cx:pt>
          <cx:pt idx="18479">51</cx:pt>
          <cx:pt idx="18480">51</cx:pt>
          <cx:pt idx="18481">51</cx:pt>
          <cx:pt idx="18482">51</cx:pt>
          <cx:pt idx="18483">51</cx:pt>
          <cx:pt idx="18484">51</cx:pt>
          <cx:pt idx="18485">51</cx:pt>
          <cx:pt idx="18486">51</cx:pt>
          <cx:pt idx="18487">51</cx:pt>
          <cx:pt idx="18488">51</cx:pt>
          <cx:pt idx="18489">51</cx:pt>
          <cx:pt idx="18490">51</cx:pt>
          <cx:pt idx="18491">51</cx:pt>
          <cx:pt idx="18492">51</cx:pt>
          <cx:pt idx="18493">51</cx:pt>
          <cx:pt idx="18494">51</cx:pt>
          <cx:pt idx="18495">51</cx:pt>
          <cx:pt idx="18496">51</cx:pt>
          <cx:pt idx="18497">51</cx:pt>
          <cx:pt idx="18498">51</cx:pt>
          <cx:pt idx="18499">51</cx:pt>
          <cx:pt idx="18500">51</cx:pt>
          <cx:pt idx="18501">51</cx:pt>
          <cx:pt idx="18502">51</cx:pt>
          <cx:pt idx="18503">51</cx:pt>
          <cx:pt idx="18504">51</cx:pt>
          <cx:pt idx="18505">51</cx:pt>
          <cx:pt idx="18506">51</cx:pt>
          <cx:pt idx="18507">51</cx:pt>
          <cx:pt idx="18508">51</cx:pt>
          <cx:pt idx="18509">51</cx:pt>
          <cx:pt idx="18510">51</cx:pt>
          <cx:pt idx="18511">51</cx:pt>
          <cx:pt idx="18512">51</cx:pt>
          <cx:pt idx="18513">51</cx:pt>
          <cx:pt idx="18514">51</cx:pt>
          <cx:pt idx="18515">51</cx:pt>
          <cx:pt idx="18516">51</cx:pt>
          <cx:pt idx="18517">51</cx:pt>
          <cx:pt idx="18518">51</cx:pt>
          <cx:pt idx="18519">51</cx:pt>
          <cx:pt idx="18520">51</cx:pt>
          <cx:pt idx="18521">51</cx:pt>
          <cx:pt idx="18522">51</cx:pt>
          <cx:pt idx="18523">51</cx:pt>
          <cx:pt idx="18524">51</cx:pt>
          <cx:pt idx="18525">51</cx:pt>
          <cx:pt idx="18526">51</cx:pt>
          <cx:pt idx="18527">51</cx:pt>
          <cx:pt idx="18528">51</cx:pt>
          <cx:pt idx="18529">51</cx:pt>
          <cx:pt idx="18530">51</cx:pt>
          <cx:pt idx="18531">51</cx:pt>
          <cx:pt idx="18532">51</cx:pt>
          <cx:pt idx="18533">51</cx:pt>
          <cx:pt idx="18534">51</cx:pt>
          <cx:pt idx="18535">51</cx:pt>
          <cx:pt idx="18536">51</cx:pt>
          <cx:pt idx="18537">51</cx:pt>
          <cx:pt idx="18538">51</cx:pt>
          <cx:pt idx="18539">51</cx:pt>
          <cx:pt idx="18540">51</cx:pt>
          <cx:pt idx="18541">51</cx:pt>
          <cx:pt idx="18542">51</cx:pt>
          <cx:pt idx="18543">51</cx:pt>
          <cx:pt idx="18544">51</cx:pt>
          <cx:pt idx="18545">51</cx:pt>
          <cx:pt idx="18546">51</cx:pt>
          <cx:pt idx="18547">51</cx:pt>
          <cx:pt idx="18548">51</cx:pt>
          <cx:pt idx="18549">51</cx:pt>
          <cx:pt idx="18550">51</cx:pt>
          <cx:pt idx="18551">51</cx:pt>
          <cx:pt idx="18552">51</cx:pt>
          <cx:pt idx="18553">51</cx:pt>
          <cx:pt idx="18554">51</cx:pt>
          <cx:pt idx="18555">51</cx:pt>
          <cx:pt idx="18556">51</cx:pt>
          <cx:pt idx="18557">51</cx:pt>
          <cx:pt idx="18558">51</cx:pt>
          <cx:pt idx="18559">51</cx:pt>
          <cx:pt idx="18560">51</cx:pt>
          <cx:pt idx="18561">51</cx:pt>
          <cx:pt idx="18562">51</cx:pt>
          <cx:pt idx="18563">51</cx:pt>
          <cx:pt idx="18564">51</cx:pt>
          <cx:pt idx="18565">51</cx:pt>
          <cx:pt idx="18566">51</cx:pt>
          <cx:pt idx="18567">51</cx:pt>
          <cx:pt idx="18568">51</cx:pt>
          <cx:pt idx="18569">51</cx:pt>
          <cx:pt idx="18570">52</cx:pt>
          <cx:pt idx="18571">52</cx:pt>
          <cx:pt idx="18572">52</cx:pt>
          <cx:pt idx="18573">52</cx:pt>
          <cx:pt idx="18574">52</cx:pt>
          <cx:pt idx="18575">52</cx:pt>
          <cx:pt idx="18576">52</cx:pt>
          <cx:pt idx="18577">52</cx:pt>
          <cx:pt idx="18578">52</cx:pt>
          <cx:pt idx="18579">52</cx:pt>
          <cx:pt idx="18580">52</cx:pt>
          <cx:pt idx="18581">52</cx:pt>
          <cx:pt idx="18582">52</cx:pt>
          <cx:pt idx="18583">52</cx:pt>
          <cx:pt idx="18584">52</cx:pt>
          <cx:pt idx="18585">52</cx:pt>
          <cx:pt idx="18586">52</cx:pt>
          <cx:pt idx="18587">52</cx:pt>
          <cx:pt idx="18588">52</cx:pt>
          <cx:pt idx="18589">52</cx:pt>
          <cx:pt idx="18590">52</cx:pt>
          <cx:pt idx="18591">52</cx:pt>
          <cx:pt idx="18592">52</cx:pt>
          <cx:pt idx="18593">52</cx:pt>
          <cx:pt idx="18594">52</cx:pt>
          <cx:pt idx="18595">52</cx:pt>
          <cx:pt idx="18596">52</cx:pt>
          <cx:pt idx="18597">52</cx:pt>
          <cx:pt idx="18598">52</cx:pt>
          <cx:pt idx="18599">52</cx:pt>
          <cx:pt idx="18600">52</cx:pt>
          <cx:pt idx="18601">52</cx:pt>
          <cx:pt idx="18602">52</cx:pt>
          <cx:pt idx="18603">52</cx:pt>
          <cx:pt idx="18604">52</cx:pt>
          <cx:pt idx="18605">52</cx:pt>
          <cx:pt idx="18606">52</cx:pt>
          <cx:pt idx="18607">52</cx:pt>
          <cx:pt idx="18608">52</cx:pt>
          <cx:pt idx="18609">52</cx:pt>
          <cx:pt idx="18610">52</cx:pt>
          <cx:pt idx="18611">52</cx:pt>
          <cx:pt idx="18612">52</cx:pt>
          <cx:pt idx="18613">52</cx:pt>
          <cx:pt idx="18614">52</cx:pt>
          <cx:pt idx="18615">52</cx:pt>
          <cx:pt idx="18616">52</cx:pt>
          <cx:pt idx="18617">52</cx:pt>
          <cx:pt idx="18618">52</cx:pt>
          <cx:pt idx="18619">52</cx:pt>
          <cx:pt idx="18620">52</cx:pt>
          <cx:pt idx="18621">52</cx:pt>
          <cx:pt idx="18622">52</cx:pt>
          <cx:pt idx="18623">52</cx:pt>
          <cx:pt idx="18624">52</cx:pt>
          <cx:pt idx="18625">52</cx:pt>
          <cx:pt idx="18626">52</cx:pt>
          <cx:pt idx="18627">52</cx:pt>
          <cx:pt idx="18628">52</cx:pt>
          <cx:pt idx="18629">52</cx:pt>
          <cx:pt idx="18630">52</cx:pt>
          <cx:pt idx="18631">52</cx:pt>
          <cx:pt idx="18632">52</cx:pt>
          <cx:pt idx="18633">52</cx:pt>
          <cx:pt idx="18634">52</cx:pt>
          <cx:pt idx="18635">52</cx:pt>
          <cx:pt idx="18636">52</cx:pt>
          <cx:pt idx="18637">52</cx:pt>
          <cx:pt idx="18638">52</cx:pt>
          <cx:pt idx="18639">52</cx:pt>
          <cx:pt idx="18640">52</cx:pt>
          <cx:pt idx="18641">52</cx:pt>
          <cx:pt idx="18642">52</cx:pt>
          <cx:pt idx="18643">52</cx:pt>
          <cx:pt idx="18644">52</cx:pt>
          <cx:pt idx="18645">52</cx:pt>
          <cx:pt idx="18646">52</cx:pt>
          <cx:pt idx="18647">52</cx:pt>
          <cx:pt idx="18648">52</cx:pt>
          <cx:pt idx="18649">52</cx:pt>
          <cx:pt idx="18650">52</cx:pt>
          <cx:pt idx="18651">52</cx:pt>
          <cx:pt idx="18652">52</cx:pt>
          <cx:pt idx="18653">52</cx:pt>
          <cx:pt idx="18654">52</cx:pt>
          <cx:pt idx="18655">52</cx:pt>
          <cx:pt idx="18656">52</cx:pt>
          <cx:pt idx="18657">52</cx:pt>
          <cx:pt idx="18658">52</cx:pt>
          <cx:pt idx="18659">52</cx:pt>
          <cx:pt idx="18660">52</cx:pt>
          <cx:pt idx="18661">52</cx:pt>
          <cx:pt idx="18662">52</cx:pt>
          <cx:pt idx="18663">52</cx:pt>
          <cx:pt idx="18664">52</cx:pt>
          <cx:pt idx="18665">52</cx:pt>
          <cx:pt idx="18666">52</cx:pt>
          <cx:pt idx="18667">52</cx:pt>
          <cx:pt idx="18668">52</cx:pt>
          <cx:pt idx="18669">52</cx:pt>
          <cx:pt idx="18670">52</cx:pt>
          <cx:pt idx="18671">52</cx:pt>
          <cx:pt idx="18672">52</cx:pt>
          <cx:pt idx="18673">52</cx:pt>
          <cx:pt idx="18674">52</cx:pt>
          <cx:pt idx="18675">52</cx:pt>
          <cx:pt idx="18676">52</cx:pt>
          <cx:pt idx="18677">52</cx:pt>
          <cx:pt idx="18678">52</cx:pt>
          <cx:pt idx="18679">52</cx:pt>
          <cx:pt idx="18680">52</cx:pt>
          <cx:pt idx="18681">52</cx:pt>
          <cx:pt idx="18682">52</cx:pt>
          <cx:pt idx="18683">52</cx:pt>
          <cx:pt idx="18684">52</cx:pt>
          <cx:pt idx="18685">52</cx:pt>
          <cx:pt idx="18686">52</cx:pt>
          <cx:pt idx="18687">52</cx:pt>
          <cx:pt idx="18688">52</cx:pt>
          <cx:pt idx="18689">52</cx:pt>
          <cx:pt idx="18690">52</cx:pt>
          <cx:pt idx="18691">52</cx:pt>
          <cx:pt idx="18692">52</cx:pt>
          <cx:pt idx="18693">52</cx:pt>
          <cx:pt idx="18694">52</cx:pt>
          <cx:pt idx="18695">52</cx:pt>
          <cx:pt idx="18696">52</cx:pt>
          <cx:pt idx="18697">52</cx:pt>
          <cx:pt idx="18698">52</cx:pt>
          <cx:pt idx="18699">52</cx:pt>
          <cx:pt idx="18700">52</cx:pt>
          <cx:pt idx="18701">52</cx:pt>
          <cx:pt idx="18702">52</cx:pt>
          <cx:pt idx="18703">52</cx:pt>
          <cx:pt idx="18704">52</cx:pt>
          <cx:pt idx="18705">52</cx:pt>
          <cx:pt idx="18706">52</cx:pt>
          <cx:pt idx="18707">52</cx:pt>
          <cx:pt idx="18708">52</cx:pt>
          <cx:pt idx="18709">52</cx:pt>
          <cx:pt idx="18710">52</cx:pt>
          <cx:pt idx="18711">52</cx:pt>
          <cx:pt idx="18712">52</cx:pt>
          <cx:pt idx="18713">52</cx:pt>
          <cx:pt idx="18714">52</cx:pt>
          <cx:pt idx="18715">52</cx:pt>
          <cx:pt idx="18716">52</cx:pt>
          <cx:pt idx="18717">52</cx:pt>
          <cx:pt idx="18718">52</cx:pt>
          <cx:pt idx="18719">52</cx:pt>
          <cx:pt idx="18720">52</cx:pt>
          <cx:pt idx="18721">52</cx:pt>
          <cx:pt idx="18722">52</cx:pt>
          <cx:pt idx="18723">52</cx:pt>
          <cx:pt idx="18724">52</cx:pt>
          <cx:pt idx="18725">52</cx:pt>
          <cx:pt idx="18726">52</cx:pt>
          <cx:pt idx="18727">52</cx:pt>
          <cx:pt idx="18728">52</cx:pt>
          <cx:pt idx="18729">52</cx:pt>
          <cx:pt idx="18730">52</cx:pt>
          <cx:pt idx="18731">52</cx:pt>
          <cx:pt idx="18732">52</cx:pt>
          <cx:pt idx="18733">52</cx:pt>
          <cx:pt idx="18734">52</cx:pt>
          <cx:pt idx="18735">52</cx:pt>
          <cx:pt idx="18736">52</cx:pt>
          <cx:pt idx="18737">52</cx:pt>
          <cx:pt idx="18738">52</cx:pt>
          <cx:pt idx="18739">52</cx:pt>
          <cx:pt idx="18740">52</cx:pt>
          <cx:pt idx="18741">52</cx:pt>
          <cx:pt idx="18742">52</cx:pt>
          <cx:pt idx="18743">52</cx:pt>
          <cx:pt idx="18744">52</cx:pt>
          <cx:pt idx="18745">52</cx:pt>
          <cx:pt idx="18746">52</cx:pt>
          <cx:pt idx="18747">52</cx:pt>
          <cx:pt idx="18748">52</cx:pt>
          <cx:pt idx="18749">52</cx:pt>
          <cx:pt idx="18750">52</cx:pt>
          <cx:pt idx="18751">52</cx:pt>
          <cx:pt idx="18752">52</cx:pt>
          <cx:pt idx="18753">52</cx:pt>
          <cx:pt idx="18754">52</cx:pt>
          <cx:pt idx="18755">52</cx:pt>
          <cx:pt idx="18756">52</cx:pt>
          <cx:pt idx="18757">52</cx:pt>
          <cx:pt idx="18758">52</cx:pt>
          <cx:pt idx="18759">52</cx:pt>
          <cx:pt idx="18760">52</cx:pt>
          <cx:pt idx="18761">52</cx:pt>
          <cx:pt idx="18762">52</cx:pt>
          <cx:pt idx="18763">52</cx:pt>
          <cx:pt idx="18764">52</cx:pt>
          <cx:pt idx="18765">52</cx:pt>
          <cx:pt idx="18766">52</cx:pt>
          <cx:pt idx="18767">52</cx:pt>
          <cx:pt idx="18768">52</cx:pt>
          <cx:pt idx="18769">52</cx:pt>
          <cx:pt idx="18770">52</cx:pt>
          <cx:pt idx="18771">52</cx:pt>
          <cx:pt idx="18772">52</cx:pt>
          <cx:pt idx="18773">52</cx:pt>
          <cx:pt idx="18774">52</cx:pt>
          <cx:pt idx="18775">52</cx:pt>
          <cx:pt idx="18776">52</cx:pt>
          <cx:pt idx="18777">52</cx:pt>
          <cx:pt idx="18778">52</cx:pt>
          <cx:pt idx="18779">52</cx:pt>
          <cx:pt idx="18780">52</cx:pt>
          <cx:pt idx="18781">52</cx:pt>
          <cx:pt idx="18782">52</cx:pt>
          <cx:pt idx="18783">52</cx:pt>
          <cx:pt idx="18784">52</cx:pt>
          <cx:pt idx="18785">52</cx:pt>
          <cx:pt idx="18786">52</cx:pt>
          <cx:pt idx="18787">52</cx:pt>
          <cx:pt idx="18788">52</cx:pt>
          <cx:pt idx="18789">52</cx:pt>
          <cx:pt idx="18790">52</cx:pt>
          <cx:pt idx="18791">52</cx:pt>
          <cx:pt idx="18792">52</cx:pt>
          <cx:pt idx="18793">52</cx:pt>
          <cx:pt idx="18794">52</cx:pt>
          <cx:pt idx="18795">52</cx:pt>
          <cx:pt idx="18796">52</cx:pt>
          <cx:pt idx="18797">52</cx:pt>
          <cx:pt idx="18798">52</cx:pt>
          <cx:pt idx="18799">52</cx:pt>
          <cx:pt idx="18800">52</cx:pt>
          <cx:pt idx="18801">52</cx:pt>
          <cx:pt idx="18802">53</cx:pt>
          <cx:pt idx="18803">53</cx:pt>
          <cx:pt idx="18804">53</cx:pt>
          <cx:pt idx="18805">53</cx:pt>
          <cx:pt idx="18806">53</cx:pt>
          <cx:pt idx="18807">53</cx:pt>
          <cx:pt idx="18808">53</cx:pt>
          <cx:pt idx="18809">53</cx:pt>
          <cx:pt idx="18810">53</cx:pt>
          <cx:pt idx="18811">53</cx:pt>
          <cx:pt idx="18812">53</cx:pt>
          <cx:pt idx="18813">53</cx:pt>
          <cx:pt idx="18814">53</cx:pt>
          <cx:pt idx="18815">53</cx:pt>
          <cx:pt idx="18816">53</cx:pt>
          <cx:pt idx="18817">53</cx:pt>
          <cx:pt idx="18818">53</cx:pt>
          <cx:pt idx="18819">53</cx:pt>
          <cx:pt idx="18820">53</cx:pt>
          <cx:pt idx="18821">53</cx:pt>
          <cx:pt idx="18822">53</cx:pt>
          <cx:pt idx="18823">53</cx:pt>
          <cx:pt idx="18824">53</cx:pt>
          <cx:pt idx="18825">53</cx:pt>
          <cx:pt idx="18826">53</cx:pt>
          <cx:pt idx="18827">53</cx:pt>
          <cx:pt idx="18828">53</cx:pt>
          <cx:pt idx="18829">53</cx:pt>
          <cx:pt idx="18830">53</cx:pt>
          <cx:pt idx="18831">53</cx:pt>
          <cx:pt idx="18832">53</cx:pt>
          <cx:pt idx="18833">53</cx:pt>
          <cx:pt idx="18834">53</cx:pt>
          <cx:pt idx="18835">53</cx:pt>
          <cx:pt idx="18836">53</cx:pt>
          <cx:pt idx="18837">53</cx:pt>
          <cx:pt idx="18838">53</cx:pt>
          <cx:pt idx="18839">53</cx:pt>
          <cx:pt idx="18840">53</cx:pt>
          <cx:pt idx="18841">53</cx:pt>
          <cx:pt idx="18842">53</cx:pt>
          <cx:pt idx="18843">53</cx:pt>
          <cx:pt idx="18844">53</cx:pt>
          <cx:pt idx="18845">53</cx:pt>
          <cx:pt idx="18846">53</cx:pt>
          <cx:pt idx="18847">53</cx:pt>
          <cx:pt idx="18848">53</cx:pt>
          <cx:pt idx="18849">53</cx:pt>
          <cx:pt idx="18850">53</cx:pt>
          <cx:pt idx="18851">53</cx:pt>
          <cx:pt idx="18852">53</cx:pt>
          <cx:pt idx="18853">53</cx:pt>
          <cx:pt idx="18854">53</cx:pt>
          <cx:pt idx="18855">53</cx:pt>
          <cx:pt idx="18856">53</cx:pt>
          <cx:pt idx="18857">53</cx:pt>
          <cx:pt idx="18858">53</cx:pt>
          <cx:pt idx="18859">53</cx:pt>
          <cx:pt idx="18860">53</cx:pt>
          <cx:pt idx="18861">53</cx:pt>
          <cx:pt idx="18862">53</cx:pt>
          <cx:pt idx="18863">53</cx:pt>
          <cx:pt idx="18864">53</cx:pt>
          <cx:pt idx="18865">53</cx:pt>
          <cx:pt idx="18866">53</cx:pt>
          <cx:pt idx="18867">53</cx:pt>
          <cx:pt idx="18868">53</cx:pt>
          <cx:pt idx="18869">53</cx:pt>
          <cx:pt idx="18870">53</cx:pt>
          <cx:pt idx="18871">53</cx:pt>
          <cx:pt idx="18872">53</cx:pt>
          <cx:pt idx="18873">53</cx:pt>
          <cx:pt idx="18874">53</cx:pt>
          <cx:pt idx="18875">53</cx:pt>
          <cx:pt idx="18876">53</cx:pt>
          <cx:pt idx="18877">53</cx:pt>
          <cx:pt idx="18878">53</cx:pt>
          <cx:pt idx="18879">53</cx:pt>
          <cx:pt idx="18880">53</cx:pt>
          <cx:pt idx="18881">53</cx:pt>
          <cx:pt idx="18882">53</cx:pt>
          <cx:pt idx="18883">53</cx:pt>
          <cx:pt idx="18884">53</cx:pt>
          <cx:pt idx="18885">53</cx:pt>
          <cx:pt idx="18886">53</cx:pt>
          <cx:pt idx="18887">53</cx:pt>
          <cx:pt idx="18888">53</cx:pt>
          <cx:pt idx="18889">53</cx:pt>
          <cx:pt idx="18890">53</cx:pt>
          <cx:pt idx="18891">53</cx:pt>
          <cx:pt idx="18892">53</cx:pt>
          <cx:pt idx="18893">53</cx:pt>
          <cx:pt idx="18894">53</cx:pt>
          <cx:pt idx="18895">53</cx:pt>
          <cx:pt idx="18896">53</cx:pt>
          <cx:pt idx="18897">53</cx:pt>
          <cx:pt idx="18898">53</cx:pt>
          <cx:pt idx="18899">53</cx:pt>
          <cx:pt idx="18900">53</cx:pt>
          <cx:pt idx="18901">53</cx:pt>
          <cx:pt idx="18902">53</cx:pt>
          <cx:pt idx="18903">53</cx:pt>
          <cx:pt idx="18904">53</cx:pt>
          <cx:pt idx="18905">53</cx:pt>
          <cx:pt idx="18906">53</cx:pt>
          <cx:pt idx="18907">53</cx:pt>
          <cx:pt idx="18908">53</cx:pt>
          <cx:pt idx="18909">53</cx:pt>
          <cx:pt idx="18910">53</cx:pt>
          <cx:pt idx="18911">53</cx:pt>
          <cx:pt idx="18912">53</cx:pt>
          <cx:pt idx="18913">53</cx:pt>
          <cx:pt idx="18914">53</cx:pt>
          <cx:pt idx="18915">53</cx:pt>
          <cx:pt idx="18916">53</cx:pt>
          <cx:pt idx="18917">53</cx:pt>
          <cx:pt idx="18918">53</cx:pt>
          <cx:pt idx="18919">53</cx:pt>
          <cx:pt idx="18920">53</cx:pt>
          <cx:pt idx="18921">53</cx:pt>
          <cx:pt idx="18922">53</cx:pt>
          <cx:pt idx="18923">53</cx:pt>
          <cx:pt idx="18924">53</cx:pt>
          <cx:pt idx="18925">53</cx:pt>
          <cx:pt idx="18926">53</cx:pt>
          <cx:pt idx="18927">53</cx:pt>
          <cx:pt idx="18928">53</cx:pt>
          <cx:pt idx="18929">53</cx:pt>
          <cx:pt idx="18930">53</cx:pt>
          <cx:pt idx="18931">53</cx:pt>
          <cx:pt idx="18932">53</cx:pt>
          <cx:pt idx="18933">53</cx:pt>
          <cx:pt idx="18934">53</cx:pt>
          <cx:pt idx="18935">53</cx:pt>
          <cx:pt idx="18936">53</cx:pt>
          <cx:pt idx="18937">53</cx:pt>
          <cx:pt idx="18938">53</cx:pt>
          <cx:pt idx="18939">53</cx:pt>
          <cx:pt idx="18940">53</cx:pt>
          <cx:pt idx="18941">53</cx:pt>
          <cx:pt idx="18942">53</cx:pt>
          <cx:pt idx="18943">53</cx:pt>
          <cx:pt idx="18944">53</cx:pt>
          <cx:pt idx="18945">53</cx:pt>
          <cx:pt idx="18946">53</cx:pt>
          <cx:pt idx="18947">53</cx:pt>
          <cx:pt idx="18948">53</cx:pt>
          <cx:pt idx="18949">53</cx:pt>
          <cx:pt idx="18950">53</cx:pt>
          <cx:pt idx="18951">53</cx:pt>
          <cx:pt idx="18952">53</cx:pt>
          <cx:pt idx="18953">53</cx:pt>
          <cx:pt idx="18954">53</cx:pt>
          <cx:pt idx="18955">53</cx:pt>
          <cx:pt idx="18956">53</cx:pt>
          <cx:pt idx="18957">53</cx:pt>
          <cx:pt idx="18958">53</cx:pt>
          <cx:pt idx="18959">53</cx:pt>
          <cx:pt idx="18960">53</cx:pt>
          <cx:pt idx="18961">53</cx:pt>
          <cx:pt idx="18962">53</cx:pt>
          <cx:pt idx="18963">53</cx:pt>
          <cx:pt idx="18964">53</cx:pt>
          <cx:pt idx="18965">53</cx:pt>
          <cx:pt idx="18966">53</cx:pt>
          <cx:pt idx="18967">53</cx:pt>
          <cx:pt idx="18968">53</cx:pt>
          <cx:pt idx="18969">53</cx:pt>
          <cx:pt idx="18970">53</cx:pt>
          <cx:pt idx="18971">53</cx:pt>
          <cx:pt idx="18972">53</cx:pt>
          <cx:pt idx="18973">53</cx:pt>
          <cx:pt idx="18974">53</cx:pt>
          <cx:pt idx="18975">53</cx:pt>
          <cx:pt idx="18976">53</cx:pt>
          <cx:pt idx="18977">53</cx:pt>
          <cx:pt idx="18978">53</cx:pt>
          <cx:pt idx="18979">53</cx:pt>
          <cx:pt idx="18980">53</cx:pt>
          <cx:pt idx="18981">53</cx:pt>
          <cx:pt idx="18982">53</cx:pt>
          <cx:pt idx="18983">53</cx:pt>
          <cx:pt idx="18984">53</cx:pt>
          <cx:pt idx="18985">53</cx:pt>
          <cx:pt idx="18986">53</cx:pt>
          <cx:pt idx="18987">53</cx:pt>
          <cx:pt idx="18988">53</cx:pt>
          <cx:pt idx="18989">53</cx:pt>
          <cx:pt idx="18990">53</cx:pt>
          <cx:pt idx="18991">53</cx:pt>
          <cx:pt idx="18992">53</cx:pt>
          <cx:pt idx="18993">53</cx:pt>
          <cx:pt idx="18994">53</cx:pt>
          <cx:pt idx="18995">53</cx:pt>
          <cx:pt idx="18996">53</cx:pt>
          <cx:pt idx="18997">53</cx:pt>
          <cx:pt idx="18998">53</cx:pt>
          <cx:pt idx="18999">53</cx:pt>
          <cx:pt idx="19000">53</cx:pt>
          <cx:pt idx="19001">53</cx:pt>
          <cx:pt idx="19002">53</cx:pt>
          <cx:pt idx="19003">53</cx:pt>
          <cx:pt idx="19004">53</cx:pt>
          <cx:pt idx="19005">53</cx:pt>
          <cx:pt idx="19006">53</cx:pt>
          <cx:pt idx="19007">53</cx:pt>
          <cx:pt idx="19008">53</cx:pt>
          <cx:pt idx="19009">53</cx:pt>
          <cx:pt idx="19010">53</cx:pt>
          <cx:pt idx="19011">53</cx:pt>
          <cx:pt idx="19012">53</cx:pt>
          <cx:pt idx="19013">53</cx:pt>
          <cx:pt idx="19014">53</cx:pt>
          <cx:pt idx="19015">53</cx:pt>
          <cx:pt idx="19016">53</cx:pt>
          <cx:pt idx="19017">53</cx:pt>
          <cx:pt idx="19018">53</cx:pt>
          <cx:pt idx="19019">53</cx:pt>
          <cx:pt idx="19020">53</cx:pt>
          <cx:pt idx="19021">53</cx:pt>
          <cx:pt idx="19022">53</cx:pt>
          <cx:pt idx="19023">53</cx:pt>
          <cx:pt idx="19024">53</cx:pt>
          <cx:pt idx="19025">53</cx:pt>
          <cx:pt idx="19026">53</cx:pt>
          <cx:pt idx="19027">53</cx:pt>
          <cx:pt idx="19028">53</cx:pt>
          <cx:pt idx="19029">53</cx:pt>
          <cx:pt idx="19030">53</cx:pt>
          <cx:pt idx="19031">53</cx:pt>
          <cx:pt idx="19032">53</cx:pt>
          <cx:pt idx="19033">53</cx:pt>
          <cx:pt idx="19034">53</cx:pt>
          <cx:pt idx="19035">53</cx:pt>
          <cx:pt idx="19036">53</cx:pt>
          <cx:pt idx="19037">53</cx:pt>
          <cx:pt idx="19038">53</cx:pt>
          <cx:pt idx="19039">53</cx:pt>
          <cx:pt idx="19040">53</cx:pt>
          <cx:pt idx="19041">53</cx:pt>
          <cx:pt idx="19042">53</cx:pt>
          <cx:pt idx="19043">54</cx:pt>
          <cx:pt idx="19044">54</cx:pt>
          <cx:pt idx="19045">54</cx:pt>
          <cx:pt idx="19046">54</cx:pt>
          <cx:pt idx="19047">54</cx:pt>
          <cx:pt idx="19048">54</cx:pt>
          <cx:pt idx="19049">54</cx:pt>
          <cx:pt idx="19050">54</cx:pt>
          <cx:pt idx="19051">54</cx:pt>
          <cx:pt idx="19052">54</cx:pt>
          <cx:pt idx="19053">54</cx:pt>
          <cx:pt idx="19054">54</cx:pt>
          <cx:pt idx="19055">54</cx:pt>
          <cx:pt idx="19056">54</cx:pt>
          <cx:pt idx="19057">54</cx:pt>
          <cx:pt idx="19058">54</cx:pt>
          <cx:pt idx="19059">54</cx:pt>
          <cx:pt idx="19060">54</cx:pt>
          <cx:pt idx="19061">54</cx:pt>
          <cx:pt idx="19062">54</cx:pt>
          <cx:pt idx="19063">54</cx:pt>
          <cx:pt idx="19064">54</cx:pt>
          <cx:pt idx="19065">54</cx:pt>
          <cx:pt idx="19066">54</cx:pt>
          <cx:pt idx="19067">54</cx:pt>
          <cx:pt idx="19068">54</cx:pt>
          <cx:pt idx="19069">54</cx:pt>
          <cx:pt idx="19070">54</cx:pt>
          <cx:pt idx="19071">54</cx:pt>
          <cx:pt idx="19072">54</cx:pt>
          <cx:pt idx="19073">54</cx:pt>
          <cx:pt idx="19074">54</cx:pt>
          <cx:pt idx="19075">54</cx:pt>
          <cx:pt idx="19076">54</cx:pt>
          <cx:pt idx="19077">54</cx:pt>
          <cx:pt idx="19078">54</cx:pt>
          <cx:pt idx="19079">54</cx:pt>
          <cx:pt idx="19080">54</cx:pt>
          <cx:pt idx="19081">54</cx:pt>
          <cx:pt idx="19082">54</cx:pt>
          <cx:pt idx="19083">54</cx:pt>
          <cx:pt idx="19084">54</cx:pt>
          <cx:pt idx="19085">54</cx:pt>
          <cx:pt idx="19086">54</cx:pt>
          <cx:pt idx="19087">54</cx:pt>
          <cx:pt idx="19088">54</cx:pt>
          <cx:pt idx="19089">54</cx:pt>
          <cx:pt idx="19090">54</cx:pt>
          <cx:pt idx="19091">54</cx:pt>
          <cx:pt idx="19092">54</cx:pt>
          <cx:pt idx="19093">54</cx:pt>
          <cx:pt idx="19094">54</cx:pt>
          <cx:pt idx="19095">54</cx:pt>
          <cx:pt idx="19096">54</cx:pt>
          <cx:pt idx="19097">54</cx:pt>
          <cx:pt idx="19098">54</cx:pt>
          <cx:pt idx="19099">54</cx:pt>
          <cx:pt idx="19100">54</cx:pt>
          <cx:pt idx="19101">54</cx:pt>
          <cx:pt idx="19102">54</cx:pt>
          <cx:pt idx="19103">54</cx:pt>
          <cx:pt idx="19104">54</cx:pt>
          <cx:pt idx="19105">54</cx:pt>
          <cx:pt idx="19106">54</cx:pt>
          <cx:pt idx="19107">54</cx:pt>
          <cx:pt idx="19108">54</cx:pt>
          <cx:pt idx="19109">54</cx:pt>
          <cx:pt idx="19110">54</cx:pt>
          <cx:pt idx="19111">54</cx:pt>
          <cx:pt idx="19112">54</cx:pt>
          <cx:pt idx="19113">54</cx:pt>
          <cx:pt idx="19114">54</cx:pt>
          <cx:pt idx="19115">54</cx:pt>
          <cx:pt idx="19116">54</cx:pt>
          <cx:pt idx="19117">54</cx:pt>
          <cx:pt idx="19118">54</cx:pt>
          <cx:pt idx="19119">54</cx:pt>
          <cx:pt idx="19120">54</cx:pt>
          <cx:pt idx="19121">54</cx:pt>
          <cx:pt idx="19122">54</cx:pt>
          <cx:pt idx="19123">54</cx:pt>
          <cx:pt idx="19124">54</cx:pt>
          <cx:pt idx="19125">54</cx:pt>
          <cx:pt idx="19126">54</cx:pt>
          <cx:pt idx="19127">54</cx:pt>
          <cx:pt idx="19128">54</cx:pt>
          <cx:pt idx="19129">54</cx:pt>
          <cx:pt idx="19130">54</cx:pt>
          <cx:pt idx="19131">54</cx:pt>
          <cx:pt idx="19132">54</cx:pt>
          <cx:pt idx="19133">54</cx:pt>
          <cx:pt idx="19134">54</cx:pt>
          <cx:pt idx="19135">54</cx:pt>
          <cx:pt idx="19136">54</cx:pt>
          <cx:pt idx="19137">54</cx:pt>
          <cx:pt idx="19138">54</cx:pt>
          <cx:pt idx="19139">54</cx:pt>
          <cx:pt idx="19140">54</cx:pt>
          <cx:pt idx="19141">54</cx:pt>
          <cx:pt idx="19142">54</cx:pt>
          <cx:pt idx="19143">54</cx:pt>
          <cx:pt idx="19144">54</cx:pt>
          <cx:pt idx="19145">54</cx:pt>
          <cx:pt idx="19146">54</cx:pt>
          <cx:pt idx="19147">54</cx:pt>
          <cx:pt idx="19148">54</cx:pt>
          <cx:pt idx="19149">54</cx:pt>
          <cx:pt idx="19150">54</cx:pt>
          <cx:pt idx="19151">54</cx:pt>
          <cx:pt idx="19152">54</cx:pt>
          <cx:pt idx="19153">54</cx:pt>
          <cx:pt idx="19154">54</cx:pt>
          <cx:pt idx="19155">54</cx:pt>
          <cx:pt idx="19156">54</cx:pt>
          <cx:pt idx="19157">54</cx:pt>
          <cx:pt idx="19158">54</cx:pt>
          <cx:pt idx="19159">54</cx:pt>
          <cx:pt idx="19160">54</cx:pt>
          <cx:pt idx="19161">54</cx:pt>
          <cx:pt idx="19162">54</cx:pt>
          <cx:pt idx="19163">54</cx:pt>
          <cx:pt idx="19164">54</cx:pt>
          <cx:pt idx="19165">54</cx:pt>
          <cx:pt idx="19166">54</cx:pt>
          <cx:pt idx="19167">54</cx:pt>
          <cx:pt idx="19168">54</cx:pt>
          <cx:pt idx="19169">54</cx:pt>
          <cx:pt idx="19170">54</cx:pt>
          <cx:pt idx="19171">54</cx:pt>
          <cx:pt idx="19172">54</cx:pt>
          <cx:pt idx="19173">54</cx:pt>
          <cx:pt idx="19174">54</cx:pt>
          <cx:pt idx="19175">54</cx:pt>
          <cx:pt idx="19176">54</cx:pt>
          <cx:pt idx="19177">54</cx:pt>
          <cx:pt idx="19178">54</cx:pt>
          <cx:pt idx="19179">54</cx:pt>
          <cx:pt idx="19180">54</cx:pt>
          <cx:pt idx="19181">54</cx:pt>
          <cx:pt idx="19182">54</cx:pt>
          <cx:pt idx="19183">54</cx:pt>
          <cx:pt idx="19184">54</cx:pt>
          <cx:pt idx="19185">54</cx:pt>
          <cx:pt idx="19186">54</cx:pt>
          <cx:pt idx="19187">54</cx:pt>
          <cx:pt idx="19188">54</cx:pt>
          <cx:pt idx="19189">54</cx:pt>
          <cx:pt idx="19190">54</cx:pt>
          <cx:pt idx="19191">54</cx:pt>
          <cx:pt idx="19192">54</cx:pt>
          <cx:pt idx="19193">54</cx:pt>
          <cx:pt idx="19194">54</cx:pt>
          <cx:pt idx="19195">54</cx:pt>
          <cx:pt idx="19196">54</cx:pt>
          <cx:pt idx="19197">54</cx:pt>
          <cx:pt idx="19198">54</cx:pt>
          <cx:pt idx="19199">54</cx:pt>
          <cx:pt idx="19200">54</cx:pt>
          <cx:pt idx="19201">54</cx:pt>
          <cx:pt idx="19202">54</cx:pt>
          <cx:pt idx="19203">54</cx:pt>
          <cx:pt idx="19204">54</cx:pt>
          <cx:pt idx="19205">54</cx:pt>
          <cx:pt idx="19206">54</cx:pt>
          <cx:pt idx="19207">54</cx:pt>
          <cx:pt idx="19208">54</cx:pt>
          <cx:pt idx="19209">54</cx:pt>
          <cx:pt idx="19210">54</cx:pt>
          <cx:pt idx="19211">54</cx:pt>
          <cx:pt idx="19212">54</cx:pt>
          <cx:pt idx="19213">54</cx:pt>
          <cx:pt idx="19214">54</cx:pt>
          <cx:pt idx="19215">54</cx:pt>
          <cx:pt idx="19216">54</cx:pt>
          <cx:pt idx="19217">54</cx:pt>
          <cx:pt idx="19218">54</cx:pt>
          <cx:pt idx="19219">54</cx:pt>
          <cx:pt idx="19220">54</cx:pt>
          <cx:pt idx="19221">54</cx:pt>
          <cx:pt idx="19222">54</cx:pt>
          <cx:pt idx="19223">54</cx:pt>
          <cx:pt idx="19224">54</cx:pt>
          <cx:pt idx="19225">54</cx:pt>
          <cx:pt idx="19226">54</cx:pt>
          <cx:pt idx="19227">54</cx:pt>
          <cx:pt idx="19228">54</cx:pt>
          <cx:pt idx="19229">54</cx:pt>
          <cx:pt idx="19230">54</cx:pt>
          <cx:pt idx="19231">54</cx:pt>
          <cx:pt idx="19232">54</cx:pt>
          <cx:pt idx="19233">54</cx:pt>
          <cx:pt idx="19234">54</cx:pt>
          <cx:pt idx="19235">54</cx:pt>
          <cx:pt idx="19236">54</cx:pt>
          <cx:pt idx="19237">54</cx:pt>
          <cx:pt idx="19238">54</cx:pt>
          <cx:pt idx="19239">54</cx:pt>
          <cx:pt idx="19240">54</cx:pt>
          <cx:pt idx="19241">54</cx:pt>
          <cx:pt idx="19242">54</cx:pt>
          <cx:pt idx="19243">54</cx:pt>
          <cx:pt idx="19244">54</cx:pt>
          <cx:pt idx="19245">54</cx:pt>
          <cx:pt idx="19246">54</cx:pt>
          <cx:pt idx="19247">54</cx:pt>
          <cx:pt idx="19248">54</cx:pt>
          <cx:pt idx="19249">54</cx:pt>
          <cx:pt idx="19250">54</cx:pt>
          <cx:pt idx="19251">54</cx:pt>
          <cx:pt idx="19252">54</cx:pt>
          <cx:pt idx="19253">54</cx:pt>
          <cx:pt idx="19254">54</cx:pt>
          <cx:pt idx="19255">54</cx:pt>
          <cx:pt idx="19256">54</cx:pt>
          <cx:pt idx="19257">54</cx:pt>
          <cx:pt idx="19258">54</cx:pt>
          <cx:pt idx="19259">54</cx:pt>
          <cx:pt idx="19260">54</cx:pt>
          <cx:pt idx="19261">54</cx:pt>
          <cx:pt idx="19262">54</cx:pt>
          <cx:pt idx="19263">54</cx:pt>
          <cx:pt idx="19264">54</cx:pt>
          <cx:pt idx="19265">54</cx:pt>
          <cx:pt idx="19266">54</cx:pt>
          <cx:pt idx="19267">54</cx:pt>
          <cx:pt idx="19268">54</cx:pt>
          <cx:pt idx="19269">54</cx:pt>
          <cx:pt idx="19270">54</cx:pt>
          <cx:pt idx="19271">54</cx:pt>
          <cx:pt idx="19272">54</cx:pt>
          <cx:pt idx="19273">54</cx:pt>
          <cx:pt idx="19274">54</cx:pt>
          <cx:pt idx="19275">54</cx:pt>
          <cx:pt idx="19276">54</cx:pt>
          <cx:pt idx="19277">54</cx:pt>
          <cx:pt idx="19278">54</cx:pt>
          <cx:pt idx="19279">54</cx:pt>
          <cx:pt idx="19280">54</cx:pt>
          <cx:pt idx="19281">54</cx:pt>
          <cx:pt idx="19282">54</cx:pt>
          <cx:pt idx="19283">54</cx:pt>
          <cx:pt idx="19284">54</cx:pt>
          <cx:pt idx="19285">54</cx:pt>
          <cx:pt idx="19286">54</cx:pt>
          <cx:pt idx="19287">54</cx:pt>
          <cx:pt idx="19288">54</cx:pt>
          <cx:pt idx="19289">54</cx:pt>
          <cx:pt idx="19290">54</cx:pt>
          <cx:pt idx="19291">54</cx:pt>
          <cx:pt idx="19292">54</cx:pt>
          <cx:pt idx="19293">54</cx:pt>
          <cx:pt idx="19294">54</cx:pt>
          <cx:pt idx="19295">54</cx:pt>
          <cx:pt idx="19296">54</cx:pt>
          <cx:pt idx="19297">54</cx:pt>
          <cx:pt idx="19298">54</cx:pt>
          <cx:pt idx="19299">54</cx:pt>
          <cx:pt idx="19300">54</cx:pt>
          <cx:pt idx="19301">54</cx:pt>
          <cx:pt idx="19302">54</cx:pt>
          <cx:pt idx="19303">54</cx:pt>
          <cx:pt idx="19304">54</cx:pt>
          <cx:pt idx="19305">54</cx:pt>
          <cx:pt idx="19306">54</cx:pt>
          <cx:pt idx="19307">54</cx:pt>
          <cx:pt idx="19308">54</cx:pt>
          <cx:pt idx="19309">54</cx:pt>
          <cx:pt idx="19310">54</cx:pt>
          <cx:pt idx="19311">54</cx:pt>
          <cx:pt idx="19312">54</cx:pt>
          <cx:pt idx="19313">54</cx:pt>
          <cx:pt idx="19314">54</cx:pt>
          <cx:pt idx="19315">54</cx:pt>
          <cx:pt idx="19316">54</cx:pt>
          <cx:pt idx="19317">54</cx:pt>
          <cx:pt idx="19318">54</cx:pt>
          <cx:pt idx="19319">54</cx:pt>
          <cx:pt idx="19320">54</cx:pt>
          <cx:pt idx="19321">54</cx:pt>
          <cx:pt idx="19322">54</cx:pt>
          <cx:pt idx="19323">54</cx:pt>
          <cx:pt idx="19324">54</cx:pt>
          <cx:pt idx="19325">54</cx:pt>
          <cx:pt idx="19326">54</cx:pt>
          <cx:pt idx="19327">54</cx:pt>
          <cx:pt idx="19328">54</cx:pt>
          <cx:pt idx="19329">54</cx:pt>
          <cx:pt idx="19330">54</cx:pt>
          <cx:pt idx="19331">54</cx:pt>
          <cx:pt idx="19332">54</cx:pt>
          <cx:pt idx="19333">54</cx:pt>
          <cx:pt idx="19334">54</cx:pt>
          <cx:pt idx="19335">54</cx:pt>
          <cx:pt idx="19336">54</cx:pt>
          <cx:pt idx="19337">54</cx:pt>
          <cx:pt idx="19338">54</cx:pt>
          <cx:pt idx="19339">54</cx:pt>
          <cx:pt idx="19340">54</cx:pt>
          <cx:pt idx="19341">54</cx:pt>
          <cx:pt idx="19342">54</cx:pt>
          <cx:pt idx="19343">54</cx:pt>
          <cx:pt idx="19344">54</cx:pt>
          <cx:pt idx="19345">54</cx:pt>
          <cx:pt idx="19346">54</cx:pt>
          <cx:pt idx="19347">54</cx:pt>
          <cx:pt idx="19348">54</cx:pt>
          <cx:pt idx="19349">54</cx:pt>
          <cx:pt idx="19350">54</cx:pt>
          <cx:pt idx="19351">54</cx:pt>
          <cx:pt idx="19352">54</cx:pt>
          <cx:pt idx="19353">54</cx:pt>
          <cx:pt idx="19354">54</cx:pt>
          <cx:pt idx="19355">54</cx:pt>
          <cx:pt idx="19356">54</cx:pt>
          <cx:pt idx="19357">54</cx:pt>
          <cx:pt idx="19358">54</cx:pt>
          <cx:pt idx="19359">54</cx:pt>
          <cx:pt idx="19360">54</cx:pt>
          <cx:pt idx="19361">54</cx:pt>
          <cx:pt idx="19362">54</cx:pt>
          <cx:pt idx="19363">54</cx:pt>
          <cx:pt idx="19364">54</cx:pt>
          <cx:pt idx="19365">54</cx:pt>
          <cx:pt idx="19366">54</cx:pt>
          <cx:pt idx="19367">54</cx:pt>
          <cx:pt idx="19368">54</cx:pt>
          <cx:pt idx="19369">54</cx:pt>
          <cx:pt idx="19370">54</cx:pt>
          <cx:pt idx="19371">54</cx:pt>
          <cx:pt idx="19372">54</cx:pt>
          <cx:pt idx="19373">54</cx:pt>
          <cx:pt idx="19374">54</cx:pt>
          <cx:pt idx="19375">54</cx:pt>
          <cx:pt idx="19376">54</cx:pt>
          <cx:pt idx="19377">54</cx:pt>
          <cx:pt idx="19378">54</cx:pt>
          <cx:pt idx="19379">54</cx:pt>
          <cx:pt idx="19380">54</cx:pt>
          <cx:pt idx="19381">54</cx:pt>
          <cx:pt idx="19382">54</cx:pt>
          <cx:pt idx="19383">54</cx:pt>
          <cx:pt idx="19384">54</cx:pt>
          <cx:pt idx="19385">54</cx:pt>
          <cx:pt idx="19386">54</cx:pt>
          <cx:pt idx="19387">54</cx:pt>
          <cx:pt idx="19388">54</cx:pt>
          <cx:pt idx="19389">54</cx:pt>
          <cx:pt idx="19390">54</cx:pt>
          <cx:pt idx="19391">54</cx:pt>
          <cx:pt idx="19392">54</cx:pt>
          <cx:pt idx="19393">54</cx:pt>
          <cx:pt idx="19394">54</cx:pt>
          <cx:pt idx="19395">54</cx:pt>
          <cx:pt idx="19396">55</cx:pt>
          <cx:pt idx="19397">55</cx:pt>
          <cx:pt idx="19398">55</cx:pt>
          <cx:pt idx="19399">55</cx:pt>
          <cx:pt idx="19400">55</cx:pt>
          <cx:pt idx="19401">55</cx:pt>
          <cx:pt idx="19402">55</cx:pt>
          <cx:pt idx="19403">55</cx:pt>
          <cx:pt idx="19404">55</cx:pt>
          <cx:pt idx="19405">55</cx:pt>
          <cx:pt idx="19406">55</cx:pt>
          <cx:pt idx="19407">55</cx:pt>
          <cx:pt idx="19408">55</cx:pt>
          <cx:pt idx="19409">55</cx:pt>
          <cx:pt idx="19410">55</cx:pt>
          <cx:pt idx="19411">55</cx:pt>
          <cx:pt idx="19412">55</cx:pt>
          <cx:pt idx="19413">55</cx:pt>
          <cx:pt idx="19414">55</cx:pt>
          <cx:pt idx="19415">55</cx:pt>
          <cx:pt idx="19416">55</cx:pt>
          <cx:pt idx="19417">55</cx:pt>
          <cx:pt idx="19418">55</cx:pt>
          <cx:pt idx="19419">55</cx:pt>
          <cx:pt idx="19420">55</cx:pt>
          <cx:pt idx="19421">55</cx:pt>
          <cx:pt idx="19422">55</cx:pt>
          <cx:pt idx="19423">55</cx:pt>
          <cx:pt idx="19424">55</cx:pt>
          <cx:pt idx="19425">55</cx:pt>
          <cx:pt idx="19426">55</cx:pt>
          <cx:pt idx="19427">55</cx:pt>
          <cx:pt idx="19428">55</cx:pt>
          <cx:pt idx="19429">55</cx:pt>
          <cx:pt idx="19430">55</cx:pt>
          <cx:pt idx="19431">55</cx:pt>
          <cx:pt idx="19432">55</cx:pt>
          <cx:pt idx="19433">55</cx:pt>
          <cx:pt idx="19434">55</cx:pt>
          <cx:pt idx="19435">55</cx:pt>
          <cx:pt idx="19436">55</cx:pt>
          <cx:pt idx="19437">55</cx:pt>
          <cx:pt idx="19438">55</cx:pt>
          <cx:pt idx="19439">55</cx:pt>
          <cx:pt idx="19440">55</cx:pt>
          <cx:pt idx="19441">55</cx:pt>
          <cx:pt idx="19442">55</cx:pt>
          <cx:pt idx="19443">55</cx:pt>
          <cx:pt idx="19444">55</cx:pt>
          <cx:pt idx="19445">55</cx:pt>
          <cx:pt idx="19446">55</cx:pt>
          <cx:pt idx="19447">55</cx:pt>
          <cx:pt idx="19448">55</cx:pt>
          <cx:pt idx="19449">55</cx:pt>
          <cx:pt idx="19450">55</cx:pt>
          <cx:pt idx="19451">55</cx:pt>
          <cx:pt idx="19452">55</cx:pt>
          <cx:pt idx="19453">55</cx:pt>
          <cx:pt idx="19454">55</cx:pt>
          <cx:pt idx="19455">55</cx:pt>
          <cx:pt idx="19456">55</cx:pt>
          <cx:pt idx="19457">55</cx:pt>
          <cx:pt idx="19458">55</cx:pt>
          <cx:pt idx="19459">55</cx:pt>
          <cx:pt idx="19460">55</cx:pt>
          <cx:pt idx="19461">55</cx:pt>
          <cx:pt idx="19462">55</cx:pt>
          <cx:pt idx="19463">55</cx:pt>
          <cx:pt idx="19464">55</cx:pt>
          <cx:pt idx="19465">55</cx:pt>
          <cx:pt idx="19466">55</cx:pt>
          <cx:pt idx="19467">55</cx:pt>
          <cx:pt idx="19468">55</cx:pt>
          <cx:pt idx="19469">55</cx:pt>
          <cx:pt idx="19470">55</cx:pt>
          <cx:pt idx="19471">55</cx:pt>
          <cx:pt idx="19472">55</cx:pt>
          <cx:pt idx="19473">55</cx:pt>
          <cx:pt idx="19474">55</cx:pt>
          <cx:pt idx="19475">55</cx:pt>
          <cx:pt idx="19476">55</cx:pt>
          <cx:pt idx="19477">55</cx:pt>
          <cx:pt idx="19478">55</cx:pt>
          <cx:pt idx="19479">55</cx:pt>
          <cx:pt idx="19480">55</cx:pt>
          <cx:pt idx="19481">55</cx:pt>
          <cx:pt idx="19482">55</cx:pt>
          <cx:pt idx="19483">55</cx:pt>
          <cx:pt idx="19484">55</cx:pt>
          <cx:pt idx="19485">55</cx:pt>
          <cx:pt idx="19486">55</cx:pt>
          <cx:pt idx="19487">55</cx:pt>
          <cx:pt idx="19488">55</cx:pt>
          <cx:pt idx="19489">55</cx:pt>
          <cx:pt idx="19490">55</cx:pt>
          <cx:pt idx="19491">55</cx:pt>
          <cx:pt idx="19492">55</cx:pt>
          <cx:pt idx="19493">55</cx:pt>
          <cx:pt idx="19494">55</cx:pt>
          <cx:pt idx="19495">55</cx:pt>
          <cx:pt idx="19496">55</cx:pt>
          <cx:pt idx="19497">55</cx:pt>
          <cx:pt idx="19498">55</cx:pt>
          <cx:pt idx="19499">55</cx:pt>
          <cx:pt idx="19500">55</cx:pt>
          <cx:pt idx="19501">55</cx:pt>
          <cx:pt idx="19502">55</cx:pt>
          <cx:pt idx="19503">55</cx:pt>
          <cx:pt idx="19504">55</cx:pt>
          <cx:pt idx="19505">55</cx:pt>
          <cx:pt idx="19506">55</cx:pt>
          <cx:pt idx="19507">55</cx:pt>
          <cx:pt idx="19508">55</cx:pt>
          <cx:pt idx="19509">55</cx:pt>
          <cx:pt idx="19510">55</cx:pt>
          <cx:pt idx="19511">55</cx:pt>
          <cx:pt idx="19512">55</cx:pt>
          <cx:pt idx="19513">55</cx:pt>
          <cx:pt idx="19514">55</cx:pt>
          <cx:pt idx="19515">55</cx:pt>
          <cx:pt idx="19516">55</cx:pt>
          <cx:pt idx="19517">55</cx:pt>
          <cx:pt idx="19518">55</cx:pt>
          <cx:pt idx="19519">55</cx:pt>
          <cx:pt idx="19520">55</cx:pt>
          <cx:pt idx="19521">55</cx:pt>
          <cx:pt idx="19522">55</cx:pt>
          <cx:pt idx="19523">55</cx:pt>
          <cx:pt idx="19524">55</cx:pt>
          <cx:pt idx="19525">55</cx:pt>
          <cx:pt idx="19526">55</cx:pt>
          <cx:pt idx="19527">55</cx:pt>
          <cx:pt idx="19528">55</cx:pt>
          <cx:pt idx="19529">55</cx:pt>
          <cx:pt idx="19530">55</cx:pt>
          <cx:pt idx="19531">55</cx:pt>
          <cx:pt idx="19532">55</cx:pt>
          <cx:pt idx="19533">55</cx:pt>
          <cx:pt idx="19534">55</cx:pt>
          <cx:pt idx="19535">55</cx:pt>
          <cx:pt idx="19536">55</cx:pt>
          <cx:pt idx="19537">55</cx:pt>
          <cx:pt idx="19538">55</cx:pt>
          <cx:pt idx="19539">55</cx:pt>
          <cx:pt idx="19540">55</cx:pt>
          <cx:pt idx="19541">55</cx:pt>
          <cx:pt idx="19542">55</cx:pt>
          <cx:pt idx="19543">55</cx:pt>
          <cx:pt idx="19544">55</cx:pt>
          <cx:pt idx="19545">55</cx:pt>
          <cx:pt idx="19546">55</cx:pt>
          <cx:pt idx="19547">55</cx:pt>
          <cx:pt idx="19548">55</cx:pt>
          <cx:pt idx="19549">55</cx:pt>
          <cx:pt idx="19550">55</cx:pt>
          <cx:pt idx="19551">55</cx:pt>
          <cx:pt idx="19552">55</cx:pt>
          <cx:pt idx="19553">55</cx:pt>
          <cx:pt idx="19554">55</cx:pt>
          <cx:pt idx="19555">55</cx:pt>
          <cx:pt idx="19556">55</cx:pt>
          <cx:pt idx="19557">55</cx:pt>
          <cx:pt idx="19558">55</cx:pt>
          <cx:pt idx="19559">55</cx:pt>
          <cx:pt idx="19560">55</cx:pt>
          <cx:pt idx="19561">55</cx:pt>
          <cx:pt idx="19562">55</cx:pt>
          <cx:pt idx="19563">55</cx:pt>
          <cx:pt idx="19564">55</cx:pt>
          <cx:pt idx="19565">55</cx:pt>
          <cx:pt idx="19566">55</cx:pt>
          <cx:pt idx="19567">55</cx:pt>
          <cx:pt idx="19568">55</cx:pt>
          <cx:pt idx="19569">55</cx:pt>
          <cx:pt idx="19570">55</cx:pt>
          <cx:pt idx="19571">55</cx:pt>
          <cx:pt idx="19572">55</cx:pt>
          <cx:pt idx="19573">55</cx:pt>
          <cx:pt idx="19574">55</cx:pt>
          <cx:pt idx="19575">55</cx:pt>
          <cx:pt idx="19576">55</cx:pt>
          <cx:pt idx="19577">55</cx:pt>
          <cx:pt idx="19578">55</cx:pt>
          <cx:pt idx="19579">55</cx:pt>
          <cx:pt idx="19580">55</cx:pt>
          <cx:pt idx="19581">55</cx:pt>
          <cx:pt idx="19582">55</cx:pt>
          <cx:pt idx="19583">55</cx:pt>
          <cx:pt idx="19584">55</cx:pt>
          <cx:pt idx="19585">55</cx:pt>
          <cx:pt idx="19586">55</cx:pt>
          <cx:pt idx="19587">55</cx:pt>
          <cx:pt idx="19588">55</cx:pt>
          <cx:pt idx="19589">55</cx:pt>
          <cx:pt idx="19590">55</cx:pt>
          <cx:pt idx="19591">55</cx:pt>
          <cx:pt idx="19592">55</cx:pt>
          <cx:pt idx="19593">55</cx:pt>
          <cx:pt idx="19594">55</cx:pt>
          <cx:pt idx="19595">55</cx:pt>
          <cx:pt idx="19596">55</cx:pt>
          <cx:pt idx="19597">55</cx:pt>
          <cx:pt idx="19598">55</cx:pt>
          <cx:pt idx="19599">55</cx:pt>
          <cx:pt idx="19600">55</cx:pt>
          <cx:pt idx="19601">55</cx:pt>
          <cx:pt idx="19602">55</cx:pt>
          <cx:pt idx="19603">55</cx:pt>
          <cx:pt idx="19604">55</cx:pt>
          <cx:pt idx="19605">55</cx:pt>
          <cx:pt idx="19606">55</cx:pt>
          <cx:pt idx="19607">55</cx:pt>
          <cx:pt idx="19608">55</cx:pt>
          <cx:pt idx="19609">55</cx:pt>
          <cx:pt idx="19610">55</cx:pt>
          <cx:pt idx="19611">55</cx:pt>
          <cx:pt idx="19612">55</cx:pt>
          <cx:pt idx="19613">55</cx:pt>
          <cx:pt idx="19614">55</cx:pt>
          <cx:pt idx="19615">55</cx:pt>
          <cx:pt idx="19616">55</cx:pt>
          <cx:pt idx="19617">55</cx:pt>
          <cx:pt idx="19618">55</cx:pt>
          <cx:pt idx="19619">55</cx:pt>
          <cx:pt idx="19620">55</cx:pt>
          <cx:pt idx="19621">55</cx:pt>
          <cx:pt idx="19622">55</cx:pt>
          <cx:pt idx="19623">55</cx:pt>
          <cx:pt idx="19624">55</cx:pt>
          <cx:pt idx="19625">55</cx:pt>
          <cx:pt idx="19626">55</cx:pt>
          <cx:pt idx="19627">55</cx:pt>
          <cx:pt idx="19628">55</cx:pt>
          <cx:pt idx="19629">55</cx:pt>
          <cx:pt idx="19630">55</cx:pt>
          <cx:pt idx="19631">55</cx:pt>
          <cx:pt idx="19632">55</cx:pt>
          <cx:pt idx="19633">55</cx:pt>
          <cx:pt idx="19634">55</cx:pt>
          <cx:pt idx="19635">55</cx:pt>
          <cx:pt idx="19636">55</cx:pt>
          <cx:pt idx="19637">55</cx:pt>
          <cx:pt idx="19638">55</cx:pt>
          <cx:pt idx="19639">55</cx:pt>
          <cx:pt idx="19640">55</cx:pt>
          <cx:pt idx="19641">55</cx:pt>
          <cx:pt idx="19642">55</cx:pt>
          <cx:pt idx="19643">55</cx:pt>
          <cx:pt idx="19644">55</cx:pt>
          <cx:pt idx="19645">55</cx:pt>
          <cx:pt idx="19646">55</cx:pt>
          <cx:pt idx="19647">55</cx:pt>
          <cx:pt idx="19648">55</cx:pt>
          <cx:pt idx="19649">55</cx:pt>
          <cx:pt idx="19650">55</cx:pt>
          <cx:pt idx="19651">55</cx:pt>
          <cx:pt idx="19652">55</cx:pt>
          <cx:pt idx="19653">55</cx:pt>
          <cx:pt idx="19654">55</cx:pt>
          <cx:pt idx="19655">55</cx:pt>
          <cx:pt idx="19656">55</cx:pt>
          <cx:pt idx="19657">55</cx:pt>
          <cx:pt idx="19658">55</cx:pt>
          <cx:pt idx="19659">55</cx:pt>
          <cx:pt idx="19660">55</cx:pt>
          <cx:pt idx="19661">55</cx:pt>
          <cx:pt idx="19662">55</cx:pt>
          <cx:pt idx="19663">55</cx:pt>
          <cx:pt idx="19664">56</cx:pt>
          <cx:pt idx="19665">56</cx:pt>
          <cx:pt idx="19666">56</cx:pt>
          <cx:pt idx="19667">56</cx:pt>
          <cx:pt idx="19668">56</cx:pt>
          <cx:pt idx="19669">56</cx:pt>
          <cx:pt idx="19670">56</cx:pt>
          <cx:pt idx="19671">56</cx:pt>
          <cx:pt idx="19672">56</cx:pt>
          <cx:pt idx="19673">56</cx:pt>
          <cx:pt idx="19674">56</cx:pt>
          <cx:pt idx="19675">56</cx:pt>
          <cx:pt idx="19676">56</cx:pt>
          <cx:pt idx="19677">56</cx:pt>
          <cx:pt idx="19678">56</cx:pt>
          <cx:pt idx="19679">56</cx:pt>
          <cx:pt idx="19680">56</cx:pt>
          <cx:pt idx="19681">56</cx:pt>
          <cx:pt idx="19682">56</cx:pt>
          <cx:pt idx="19683">56</cx:pt>
          <cx:pt idx="19684">56</cx:pt>
          <cx:pt idx="19685">56</cx:pt>
          <cx:pt idx="19686">56</cx:pt>
          <cx:pt idx="19687">56</cx:pt>
          <cx:pt idx="19688">56</cx:pt>
          <cx:pt idx="19689">56</cx:pt>
          <cx:pt idx="19690">56</cx:pt>
          <cx:pt idx="19691">56</cx:pt>
          <cx:pt idx="19692">56</cx:pt>
          <cx:pt idx="19693">56</cx:pt>
          <cx:pt idx="19694">56</cx:pt>
          <cx:pt idx="19695">56</cx:pt>
          <cx:pt idx="19696">56</cx:pt>
          <cx:pt idx="19697">56</cx:pt>
          <cx:pt idx="19698">56</cx:pt>
          <cx:pt idx="19699">56</cx:pt>
          <cx:pt idx="19700">56</cx:pt>
          <cx:pt idx="19701">56</cx:pt>
          <cx:pt idx="19702">56</cx:pt>
          <cx:pt idx="19703">56</cx:pt>
          <cx:pt idx="19704">56</cx:pt>
          <cx:pt idx="19705">56</cx:pt>
          <cx:pt idx="19706">56</cx:pt>
          <cx:pt idx="19707">56</cx:pt>
          <cx:pt idx="19708">56</cx:pt>
          <cx:pt idx="19709">56</cx:pt>
          <cx:pt idx="19710">56</cx:pt>
          <cx:pt idx="19711">56</cx:pt>
          <cx:pt idx="19712">56</cx:pt>
          <cx:pt idx="19713">56</cx:pt>
          <cx:pt idx="19714">56</cx:pt>
          <cx:pt idx="19715">56</cx:pt>
          <cx:pt idx="19716">56</cx:pt>
          <cx:pt idx="19717">56</cx:pt>
          <cx:pt idx="19718">56</cx:pt>
          <cx:pt idx="19719">56</cx:pt>
          <cx:pt idx="19720">56</cx:pt>
          <cx:pt idx="19721">56</cx:pt>
          <cx:pt idx="19722">56</cx:pt>
          <cx:pt idx="19723">56</cx:pt>
          <cx:pt idx="19724">56</cx:pt>
          <cx:pt idx="19725">56</cx:pt>
          <cx:pt idx="19726">56</cx:pt>
          <cx:pt idx="19727">56</cx:pt>
          <cx:pt idx="19728">56</cx:pt>
          <cx:pt idx="19729">56</cx:pt>
          <cx:pt idx="19730">56</cx:pt>
          <cx:pt idx="19731">56</cx:pt>
          <cx:pt idx="19732">56</cx:pt>
          <cx:pt idx="19733">56</cx:pt>
          <cx:pt idx="19734">56</cx:pt>
          <cx:pt idx="19735">56</cx:pt>
          <cx:pt idx="19736">56</cx:pt>
          <cx:pt idx="19737">56</cx:pt>
          <cx:pt idx="19738">56</cx:pt>
          <cx:pt idx="19739">56</cx:pt>
          <cx:pt idx="19740">56</cx:pt>
          <cx:pt idx="19741">56</cx:pt>
          <cx:pt idx="19742">56</cx:pt>
          <cx:pt idx="19743">56</cx:pt>
          <cx:pt idx="19744">56</cx:pt>
          <cx:pt idx="19745">56</cx:pt>
          <cx:pt idx="19746">56</cx:pt>
          <cx:pt idx="19747">56</cx:pt>
          <cx:pt idx="19748">56</cx:pt>
          <cx:pt idx="19749">56</cx:pt>
          <cx:pt idx="19750">56</cx:pt>
          <cx:pt idx="19751">56</cx:pt>
          <cx:pt idx="19752">56</cx:pt>
          <cx:pt idx="19753">56</cx:pt>
          <cx:pt idx="19754">56</cx:pt>
          <cx:pt idx="19755">56</cx:pt>
          <cx:pt idx="19756">56</cx:pt>
          <cx:pt idx="19757">56</cx:pt>
          <cx:pt idx="19758">56</cx:pt>
          <cx:pt idx="19759">56</cx:pt>
          <cx:pt idx="19760">56</cx:pt>
          <cx:pt idx="19761">56</cx:pt>
          <cx:pt idx="19762">56</cx:pt>
          <cx:pt idx="19763">56</cx:pt>
          <cx:pt idx="19764">56</cx:pt>
          <cx:pt idx="19765">56</cx:pt>
          <cx:pt idx="19766">56</cx:pt>
          <cx:pt idx="19767">56</cx:pt>
          <cx:pt idx="19768">56</cx:pt>
          <cx:pt idx="19769">56</cx:pt>
          <cx:pt idx="19770">56</cx:pt>
          <cx:pt idx="19771">56</cx:pt>
          <cx:pt idx="19772">56</cx:pt>
          <cx:pt idx="19773">56</cx:pt>
          <cx:pt idx="19774">56</cx:pt>
          <cx:pt idx="19775">56</cx:pt>
          <cx:pt idx="19776">56</cx:pt>
          <cx:pt idx="19777">56</cx:pt>
          <cx:pt idx="19778">56</cx:pt>
          <cx:pt idx="19779">56</cx:pt>
          <cx:pt idx="19780">56</cx:pt>
          <cx:pt idx="19781">56</cx:pt>
          <cx:pt idx="19782">56</cx:pt>
          <cx:pt idx="19783">56</cx:pt>
          <cx:pt idx="19784">56</cx:pt>
          <cx:pt idx="19785">56</cx:pt>
          <cx:pt idx="19786">56</cx:pt>
          <cx:pt idx="19787">56</cx:pt>
          <cx:pt idx="19788">56</cx:pt>
          <cx:pt idx="19789">56</cx:pt>
          <cx:pt idx="19790">56</cx:pt>
          <cx:pt idx="19791">56</cx:pt>
          <cx:pt idx="19792">56</cx:pt>
          <cx:pt idx="19793">56</cx:pt>
          <cx:pt idx="19794">56</cx:pt>
          <cx:pt idx="19795">56</cx:pt>
          <cx:pt idx="19796">56</cx:pt>
          <cx:pt idx="19797">56</cx:pt>
          <cx:pt idx="19798">56</cx:pt>
          <cx:pt idx="19799">56</cx:pt>
          <cx:pt idx="19800">56</cx:pt>
          <cx:pt idx="19801">56</cx:pt>
          <cx:pt idx="19802">56</cx:pt>
          <cx:pt idx="19803">56</cx:pt>
          <cx:pt idx="19804">56</cx:pt>
          <cx:pt idx="19805">56</cx:pt>
          <cx:pt idx="19806">56</cx:pt>
          <cx:pt idx="19807">56</cx:pt>
          <cx:pt idx="19808">56</cx:pt>
          <cx:pt idx="19809">56</cx:pt>
          <cx:pt idx="19810">56</cx:pt>
          <cx:pt idx="19811">56</cx:pt>
          <cx:pt idx="19812">56</cx:pt>
          <cx:pt idx="19813">56</cx:pt>
          <cx:pt idx="19814">56</cx:pt>
          <cx:pt idx="19815">56</cx:pt>
          <cx:pt idx="19816">56</cx:pt>
          <cx:pt idx="19817">56</cx:pt>
          <cx:pt idx="19818">56</cx:pt>
          <cx:pt idx="19819">56</cx:pt>
          <cx:pt idx="19820">56</cx:pt>
          <cx:pt idx="19821">56</cx:pt>
          <cx:pt idx="19822">56</cx:pt>
          <cx:pt idx="19823">56</cx:pt>
          <cx:pt idx="19824">56</cx:pt>
          <cx:pt idx="19825">56</cx:pt>
          <cx:pt idx="19826">56</cx:pt>
          <cx:pt idx="19827">56</cx:pt>
          <cx:pt idx="19828">56</cx:pt>
          <cx:pt idx="19829">56</cx:pt>
          <cx:pt idx="19830">56</cx:pt>
          <cx:pt idx="19831">56</cx:pt>
          <cx:pt idx="19832">56</cx:pt>
          <cx:pt idx="19833">56</cx:pt>
          <cx:pt idx="19834">56</cx:pt>
          <cx:pt idx="19835">56</cx:pt>
          <cx:pt idx="19836">56</cx:pt>
          <cx:pt idx="19837">56</cx:pt>
          <cx:pt idx="19838">56</cx:pt>
          <cx:pt idx="19839">56</cx:pt>
          <cx:pt idx="19840">56</cx:pt>
          <cx:pt idx="19841">56</cx:pt>
          <cx:pt idx="19842">56</cx:pt>
          <cx:pt idx="19843">56</cx:pt>
          <cx:pt idx="19844">56</cx:pt>
          <cx:pt idx="19845">56</cx:pt>
          <cx:pt idx="19846">56</cx:pt>
          <cx:pt idx="19847">56</cx:pt>
          <cx:pt idx="19848">56</cx:pt>
          <cx:pt idx="19849">56</cx:pt>
          <cx:pt idx="19850">56</cx:pt>
          <cx:pt idx="19851">56</cx:pt>
          <cx:pt idx="19852">56</cx:pt>
          <cx:pt idx="19853">56</cx:pt>
          <cx:pt idx="19854">56</cx:pt>
          <cx:pt idx="19855">56</cx:pt>
          <cx:pt idx="19856">56</cx:pt>
          <cx:pt idx="19857">56</cx:pt>
          <cx:pt idx="19858">56</cx:pt>
          <cx:pt idx="19859">56</cx:pt>
          <cx:pt idx="19860">56</cx:pt>
          <cx:pt idx="19861">56</cx:pt>
          <cx:pt idx="19862">56</cx:pt>
          <cx:pt idx="19863">56</cx:pt>
          <cx:pt idx="19864">56</cx:pt>
          <cx:pt idx="19865">56</cx:pt>
          <cx:pt idx="19866">56</cx:pt>
          <cx:pt idx="19867">56</cx:pt>
          <cx:pt idx="19868">56</cx:pt>
          <cx:pt idx="19869">56</cx:pt>
          <cx:pt idx="19870">56</cx:pt>
          <cx:pt idx="19871">56</cx:pt>
          <cx:pt idx="19872">56</cx:pt>
          <cx:pt idx="19873">56</cx:pt>
          <cx:pt idx="19874">56</cx:pt>
          <cx:pt idx="19875">56</cx:pt>
          <cx:pt idx="19876">56</cx:pt>
          <cx:pt idx="19877">56</cx:pt>
          <cx:pt idx="19878">56</cx:pt>
          <cx:pt idx="19879">56</cx:pt>
          <cx:pt idx="19880">56</cx:pt>
          <cx:pt idx="19881">56</cx:pt>
          <cx:pt idx="19882">56</cx:pt>
          <cx:pt idx="19883">56</cx:pt>
          <cx:pt idx="19884">56</cx:pt>
          <cx:pt idx="19885">56</cx:pt>
          <cx:pt idx="19886">56</cx:pt>
          <cx:pt idx="19887">56</cx:pt>
          <cx:pt idx="19888">56</cx:pt>
          <cx:pt idx="19889">56</cx:pt>
          <cx:pt idx="19890">56</cx:pt>
          <cx:pt idx="19891">56</cx:pt>
          <cx:pt idx="19892">56</cx:pt>
          <cx:pt idx="19893">56</cx:pt>
          <cx:pt idx="19894">56</cx:pt>
          <cx:pt idx="19895">56</cx:pt>
          <cx:pt idx="19896">56</cx:pt>
          <cx:pt idx="19897">56</cx:pt>
          <cx:pt idx="19898">56</cx:pt>
          <cx:pt idx="19899">56</cx:pt>
          <cx:pt idx="19900">57</cx:pt>
          <cx:pt idx="19901">57</cx:pt>
          <cx:pt idx="19902">57</cx:pt>
          <cx:pt idx="19903">57</cx:pt>
          <cx:pt idx="19904">57</cx:pt>
          <cx:pt idx="19905">57</cx:pt>
          <cx:pt idx="19906">57</cx:pt>
          <cx:pt idx="19907">57</cx:pt>
          <cx:pt idx="19908">57</cx:pt>
          <cx:pt idx="19909">57</cx:pt>
          <cx:pt idx="19910">57</cx:pt>
          <cx:pt idx="19911">57</cx:pt>
          <cx:pt idx="19912">57</cx:pt>
          <cx:pt idx="19913">57</cx:pt>
          <cx:pt idx="19914">57</cx:pt>
          <cx:pt idx="19915">57</cx:pt>
          <cx:pt idx="19916">57</cx:pt>
          <cx:pt idx="19917">57</cx:pt>
          <cx:pt idx="19918">57</cx:pt>
          <cx:pt idx="19919">57</cx:pt>
          <cx:pt idx="19920">57</cx:pt>
          <cx:pt idx="19921">57</cx:pt>
          <cx:pt idx="19922">57</cx:pt>
          <cx:pt idx="19923">57</cx:pt>
          <cx:pt idx="19924">57</cx:pt>
          <cx:pt idx="19925">57</cx:pt>
          <cx:pt idx="19926">57</cx:pt>
          <cx:pt idx="19927">57</cx:pt>
          <cx:pt idx="19928">57</cx:pt>
          <cx:pt idx="19929">57</cx:pt>
          <cx:pt idx="19930">57</cx:pt>
          <cx:pt idx="19931">57</cx:pt>
          <cx:pt idx="19932">57</cx:pt>
          <cx:pt idx="19933">57</cx:pt>
          <cx:pt idx="19934">57</cx:pt>
          <cx:pt idx="19935">57</cx:pt>
          <cx:pt idx="19936">57</cx:pt>
          <cx:pt idx="19937">57</cx:pt>
          <cx:pt idx="19938">57</cx:pt>
          <cx:pt idx="19939">57</cx:pt>
          <cx:pt idx="19940">57</cx:pt>
          <cx:pt idx="19941">57</cx:pt>
          <cx:pt idx="19942">57</cx:pt>
          <cx:pt idx="19943">57</cx:pt>
          <cx:pt idx="19944">57</cx:pt>
          <cx:pt idx="19945">57</cx:pt>
          <cx:pt idx="19946">57</cx:pt>
          <cx:pt idx="19947">57</cx:pt>
          <cx:pt idx="19948">57</cx:pt>
          <cx:pt idx="19949">57</cx:pt>
          <cx:pt idx="19950">57</cx:pt>
          <cx:pt idx="19951">57</cx:pt>
          <cx:pt idx="19952">57</cx:pt>
          <cx:pt idx="19953">57</cx:pt>
          <cx:pt idx="19954">57</cx:pt>
          <cx:pt idx="19955">57</cx:pt>
          <cx:pt idx="19956">57</cx:pt>
          <cx:pt idx="19957">57</cx:pt>
          <cx:pt idx="19958">57</cx:pt>
          <cx:pt idx="19959">57</cx:pt>
          <cx:pt idx="19960">57</cx:pt>
          <cx:pt idx="19961">57</cx:pt>
          <cx:pt idx="19962">57</cx:pt>
          <cx:pt idx="19963">57</cx:pt>
          <cx:pt idx="19964">57</cx:pt>
          <cx:pt idx="19965">57</cx:pt>
          <cx:pt idx="19966">57</cx:pt>
          <cx:pt idx="19967">57</cx:pt>
          <cx:pt idx="19968">57</cx:pt>
          <cx:pt idx="19969">57</cx:pt>
          <cx:pt idx="19970">57</cx:pt>
          <cx:pt idx="19971">57</cx:pt>
          <cx:pt idx="19972">57</cx:pt>
          <cx:pt idx="19973">57</cx:pt>
          <cx:pt idx="19974">57</cx:pt>
          <cx:pt idx="19975">57</cx:pt>
          <cx:pt idx="19976">57</cx:pt>
          <cx:pt idx="19977">57</cx:pt>
          <cx:pt idx="19978">57</cx:pt>
          <cx:pt idx="19979">57</cx:pt>
          <cx:pt idx="19980">57</cx:pt>
          <cx:pt idx="19981">57</cx:pt>
          <cx:pt idx="19982">57</cx:pt>
          <cx:pt idx="19983">57</cx:pt>
          <cx:pt idx="19984">57</cx:pt>
          <cx:pt idx="19985">57</cx:pt>
          <cx:pt idx="19986">57</cx:pt>
          <cx:pt idx="19987">57</cx:pt>
          <cx:pt idx="19988">57</cx:pt>
          <cx:pt idx="19989">57</cx:pt>
          <cx:pt idx="19990">57</cx:pt>
          <cx:pt idx="19991">57</cx:pt>
          <cx:pt idx="19992">57</cx:pt>
          <cx:pt idx="19993">57</cx:pt>
          <cx:pt idx="19994">57</cx:pt>
          <cx:pt idx="19995">57</cx:pt>
          <cx:pt idx="19996">57</cx:pt>
          <cx:pt idx="19997">58</cx:pt>
          <cx:pt idx="19998">58</cx:pt>
          <cx:pt idx="19999">58</cx:pt>
          <cx:pt idx="20000">58</cx:pt>
          <cx:pt idx="20001">58</cx:pt>
          <cx:pt idx="20002">58</cx:pt>
          <cx:pt idx="20003">58</cx:pt>
          <cx:pt idx="20004">58</cx:pt>
          <cx:pt idx="20005">58</cx:pt>
          <cx:pt idx="20006">58</cx:pt>
          <cx:pt idx="20007">58</cx:pt>
          <cx:pt idx="20008">58</cx:pt>
          <cx:pt idx="20009">58</cx:pt>
          <cx:pt idx="20010">58</cx:pt>
          <cx:pt idx="20011">58</cx:pt>
          <cx:pt idx="20012">58</cx:pt>
          <cx:pt idx="20013">58</cx:pt>
          <cx:pt idx="20014">58</cx:pt>
          <cx:pt idx="20015">58</cx:pt>
          <cx:pt idx="20016">58</cx:pt>
          <cx:pt idx="20017">58</cx:pt>
          <cx:pt idx="20018">58</cx:pt>
          <cx:pt idx="20019">58</cx:pt>
          <cx:pt idx="20020">58</cx:pt>
          <cx:pt idx="20021">58</cx:pt>
          <cx:pt idx="20022">58</cx:pt>
          <cx:pt idx="20023">58</cx:pt>
          <cx:pt idx="20024">58</cx:pt>
          <cx:pt idx="20025">58</cx:pt>
          <cx:pt idx="20026">58</cx:pt>
          <cx:pt idx="20027">58</cx:pt>
          <cx:pt idx="20028">58</cx:pt>
          <cx:pt idx="20029">58</cx:pt>
          <cx:pt idx="20030">58</cx:pt>
          <cx:pt idx="20031">58</cx:pt>
          <cx:pt idx="20032">58</cx:pt>
          <cx:pt idx="20033">58</cx:pt>
          <cx:pt idx="20034">58</cx:pt>
          <cx:pt idx="20035">58</cx:pt>
          <cx:pt idx="20036">58</cx:pt>
          <cx:pt idx="20037">58</cx:pt>
          <cx:pt idx="20038">58</cx:pt>
          <cx:pt idx="20039">58</cx:pt>
          <cx:pt idx="20040">58</cx:pt>
          <cx:pt idx="20041">58</cx:pt>
          <cx:pt idx="20042">58</cx:pt>
          <cx:pt idx="20043">58</cx:pt>
          <cx:pt idx="20044">58</cx:pt>
          <cx:pt idx="20045">58</cx:pt>
          <cx:pt idx="20046">58</cx:pt>
          <cx:pt idx="20047">58</cx:pt>
          <cx:pt idx="20048">58</cx:pt>
          <cx:pt idx="20049">58</cx:pt>
          <cx:pt idx="20050">58</cx:pt>
          <cx:pt idx="20051">58</cx:pt>
          <cx:pt idx="20052">58</cx:pt>
          <cx:pt idx="20053">58</cx:pt>
          <cx:pt idx="20054">58</cx:pt>
          <cx:pt idx="20055">58</cx:pt>
          <cx:pt idx="20056">58</cx:pt>
          <cx:pt idx="20057">58</cx:pt>
          <cx:pt idx="20058">58</cx:pt>
          <cx:pt idx="20059">58</cx:pt>
          <cx:pt idx="20060">58</cx:pt>
          <cx:pt idx="20061">58</cx:pt>
          <cx:pt idx="20062">58</cx:pt>
          <cx:pt idx="20063">58</cx:pt>
          <cx:pt idx="20064">58</cx:pt>
          <cx:pt idx="20065">58</cx:pt>
          <cx:pt idx="20066">58</cx:pt>
          <cx:pt idx="20067">58</cx:pt>
          <cx:pt idx="20068">58</cx:pt>
          <cx:pt idx="20069">58</cx:pt>
          <cx:pt idx="20070">58</cx:pt>
          <cx:pt idx="20071">58</cx:pt>
          <cx:pt idx="20072">58</cx:pt>
          <cx:pt idx="20073">58</cx:pt>
          <cx:pt idx="20074">58</cx:pt>
          <cx:pt idx="20075">58</cx:pt>
          <cx:pt idx="20076">58</cx:pt>
          <cx:pt idx="20077">58</cx:pt>
          <cx:pt idx="20078">58</cx:pt>
          <cx:pt idx="20079">58</cx:pt>
          <cx:pt idx="20080">58</cx:pt>
          <cx:pt idx="20081">58</cx:pt>
          <cx:pt idx="20082">58</cx:pt>
          <cx:pt idx="20083">58</cx:pt>
          <cx:pt idx="20084">58</cx:pt>
          <cx:pt idx="20085">58</cx:pt>
          <cx:pt idx="20086">58</cx:pt>
          <cx:pt idx="20087">58</cx:pt>
          <cx:pt idx="20088">58</cx:pt>
          <cx:pt idx="20089">58</cx:pt>
          <cx:pt idx="20090">58</cx:pt>
          <cx:pt idx="20091">58</cx:pt>
          <cx:pt idx="20092">58</cx:pt>
          <cx:pt idx="20093">58</cx:pt>
          <cx:pt idx="20094">58</cx:pt>
          <cx:pt idx="20095">58</cx:pt>
          <cx:pt idx="20096">58</cx:pt>
          <cx:pt idx="20097">58</cx:pt>
          <cx:pt idx="20098">58</cx:pt>
          <cx:pt idx="20099">58</cx:pt>
          <cx:pt idx="20100">58</cx:pt>
          <cx:pt idx="20101">58</cx:pt>
          <cx:pt idx="20102">58</cx:pt>
          <cx:pt idx="20103">58</cx:pt>
          <cx:pt idx="20104">58</cx:pt>
          <cx:pt idx="20105">58</cx:pt>
          <cx:pt idx="20106">58</cx:pt>
          <cx:pt idx="20107">58</cx:pt>
          <cx:pt idx="20108">58</cx:pt>
          <cx:pt idx="20109">58</cx:pt>
          <cx:pt idx="20110">58</cx:pt>
          <cx:pt idx="20111">58</cx:pt>
          <cx:pt idx="20112">58</cx:pt>
          <cx:pt idx="20113">58</cx:pt>
          <cx:pt idx="20114">58</cx:pt>
          <cx:pt idx="20115">58</cx:pt>
          <cx:pt idx="20116">58</cx:pt>
          <cx:pt idx="20117">58</cx:pt>
          <cx:pt idx="20118">58</cx:pt>
          <cx:pt idx="20119">58</cx:pt>
          <cx:pt idx="20120">58</cx:pt>
          <cx:pt idx="20121">58</cx:pt>
          <cx:pt idx="20122">58</cx:pt>
          <cx:pt idx="20123">58</cx:pt>
          <cx:pt idx="20124">58</cx:pt>
          <cx:pt idx="20125">58</cx:pt>
          <cx:pt idx="20126">58</cx:pt>
          <cx:pt idx="20127">58</cx:pt>
          <cx:pt idx="20128">58</cx:pt>
          <cx:pt idx="20129">58</cx:pt>
          <cx:pt idx="20130">58</cx:pt>
          <cx:pt idx="20131">58</cx:pt>
          <cx:pt idx="20132">58</cx:pt>
          <cx:pt idx="20133">58</cx:pt>
          <cx:pt idx="20134">58</cx:pt>
          <cx:pt idx="20135">58</cx:pt>
          <cx:pt idx="20136">58</cx:pt>
          <cx:pt idx="20137">58</cx:pt>
          <cx:pt idx="20138">58</cx:pt>
          <cx:pt idx="20139">58</cx:pt>
          <cx:pt idx="20140">58</cx:pt>
          <cx:pt idx="20141">58</cx:pt>
          <cx:pt idx="20142">58</cx:pt>
          <cx:pt idx="20143">58</cx:pt>
          <cx:pt idx="20144">58</cx:pt>
          <cx:pt idx="20145">58</cx:pt>
          <cx:pt idx="20146">58</cx:pt>
          <cx:pt idx="20147">58</cx:pt>
          <cx:pt idx="20148">58</cx:pt>
          <cx:pt idx="20149">58</cx:pt>
          <cx:pt idx="20150">58</cx:pt>
          <cx:pt idx="20151">58</cx:pt>
          <cx:pt idx="20152">58</cx:pt>
          <cx:pt idx="20153">58</cx:pt>
          <cx:pt idx="20154">58</cx:pt>
          <cx:pt idx="20155">58</cx:pt>
          <cx:pt idx="20156">58</cx:pt>
          <cx:pt idx="20157">58</cx:pt>
          <cx:pt idx="20158">58</cx:pt>
          <cx:pt idx="20159">58</cx:pt>
          <cx:pt idx="20160">58</cx:pt>
          <cx:pt idx="20161">58</cx:pt>
          <cx:pt idx="20162">58</cx:pt>
          <cx:pt idx="20163">58</cx:pt>
          <cx:pt idx="20164">58</cx:pt>
          <cx:pt idx="20165">58</cx:pt>
          <cx:pt idx="20166">58</cx:pt>
          <cx:pt idx="20167">58</cx:pt>
          <cx:pt idx="20168">58</cx:pt>
          <cx:pt idx="20169">58</cx:pt>
          <cx:pt idx="20170">58</cx:pt>
          <cx:pt idx="20171">58</cx:pt>
          <cx:pt idx="20172">58</cx:pt>
          <cx:pt idx="20173">58</cx:pt>
          <cx:pt idx="20174">58</cx:pt>
          <cx:pt idx="20175">58</cx:pt>
          <cx:pt idx="20176">58</cx:pt>
          <cx:pt idx="20177">58</cx:pt>
          <cx:pt idx="20178">58</cx:pt>
          <cx:pt idx="20179">58</cx:pt>
          <cx:pt idx="20180">58</cx:pt>
          <cx:pt idx="20181">58</cx:pt>
          <cx:pt idx="20182">58</cx:pt>
          <cx:pt idx="20183">58</cx:pt>
          <cx:pt idx="20184">58</cx:pt>
          <cx:pt idx="20185">58</cx:pt>
          <cx:pt idx="20186">58</cx:pt>
          <cx:pt idx="20187">58</cx:pt>
          <cx:pt idx="20188">58</cx:pt>
          <cx:pt idx="20189">58</cx:pt>
          <cx:pt idx="20190">58</cx:pt>
          <cx:pt idx="20191">58</cx:pt>
          <cx:pt idx="20192">58</cx:pt>
          <cx:pt idx="20193">58</cx:pt>
          <cx:pt idx="20194">58</cx:pt>
          <cx:pt idx="20195">58</cx:pt>
          <cx:pt idx="20196">58</cx:pt>
          <cx:pt idx="20197">58</cx:pt>
          <cx:pt idx="20198">58</cx:pt>
          <cx:pt idx="20199">58</cx:pt>
          <cx:pt idx="20200">58</cx:pt>
          <cx:pt idx="20201">58</cx:pt>
          <cx:pt idx="20202">58</cx:pt>
          <cx:pt idx="20203">58</cx:pt>
          <cx:pt idx="20204">58</cx:pt>
          <cx:pt idx="20205">58</cx:pt>
          <cx:pt idx="20206">58</cx:pt>
          <cx:pt idx="20207">58</cx:pt>
          <cx:pt idx="20208">58</cx:pt>
          <cx:pt idx="20209">58</cx:pt>
          <cx:pt idx="20210">58</cx:pt>
          <cx:pt idx="20211">58</cx:pt>
          <cx:pt idx="20212">58</cx:pt>
          <cx:pt idx="20213">58</cx:pt>
          <cx:pt idx="20214">58</cx:pt>
          <cx:pt idx="20215">58</cx:pt>
          <cx:pt idx="20216">58</cx:pt>
          <cx:pt idx="20217">58</cx:pt>
          <cx:pt idx="20218">58</cx:pt>
          <cx:pt idx="20219">58</cx:pt>
          <cx:pt idx="20220">58</cx:pt>
          <cx:pt idx="20221">58</cx:pt>
          <cx:pt idx="20222">58</cx:pt>
          <cx:pt idx="20223">58</cx:pt>
          <cx:pt idx="20224">58</cx:pt>
          <cx:pt idx="20225">58</cx:pt>
          <cx:pt idx="20226">58</cx:pt>
          <cx:pt idx="20227">58</cx:pt>
          <cx:pt idx="20228">58</cx:pt>
          <cx:pt idx="20229">58</cx:pt>
          <cx:pt idx="20230">58</cx:pt>
          <cx:pt idx="20231">58</cx:pt>
          <cx:pt idx="20232">58</cx:pt>
          <cx:pt idx="20233">58</cx:pt>
          <cx:pt idx="20234">58</cx:pt>
          <cx:pt idx="20235">58</cx:pt>
          <cx:pt idx="20236">58</cx:pt>
          <cx:pt idx="20237">58</cx:pt>
          <cx:pt idx="20238">58</cx:pt>
          <cx:pt idx="20239">58</cx:pt>
          <cx:pt idx="20240">58</cx:pt>
          <cx:pt idx="20241">58</cx:pt>
          <cx:pt idx="20242">58</cx:pt>
          <cx:pt idx="20243">58</cx:pt>
          <cx:pt idx="20244">58</cx:pt>
          <cx:pt idx="20245">58</cx:pt>
          <cx:pt idx="20246">58</cx:pt>
          <cx:pt idx="20247">58</cx:pt>
          <cx:pt idx="20248">58</cx:pt>
          <cx:pt idx="20249">58</cx:pt>
          <cx:pt idx="20250">58</cx:pt>
          <cx:pt idx="20251">58</cx:pt>
          <cx:pt idx="20252">58</cx:pt>
          <cx:pt idx="20253">58</cx:pt>
          <cx:pt idx="20254">58</cx:pt>
          <cx:pt idx="20255">58</cx:pt>
          <cx:pt idx="20256">58</cx:pt>
          <cx:pt idx="20257">58</cx:pt>
          <cx:pt idx="20258">58</cx:pt>
          <cx:pt idx="20259">58</cx:pt>
          <cx:pt idx="20260">58</cx:pt>
          <cx:pt idx="20261">58</cx:pt>
          <cx:pt idx="20262">58</cx:pt>
          <cx:pt idx="20263">58</cx:pt>
          <cx:pt idx="20264">58</cx:pt>
          <cx:pt idx="20265">58</cx:pt>
          <cx:pt idx="20266">58</cx:pt>
          <cx:pt idx="20267">58</cx:pt>
          <cx:pt idx="20268">59</cx:pt>
          <cx:pt idx="20269">59</cx:pt>
          <cx:pt idx="20270">59</cx:pt>
          <cx:pt idx="20271">59</cx:pt>
          <cx:pt idx="20272">59</cx:pt>
          <cx:pt idx="20273">59</cx:pt>
          <cx:pt idx="20274">59</cx:pt>
          <cx:pt idx="20275">59</cx:pt>
          <cx:pt idx="20276">59</cx:pt>
          <cx:pt idx="20277">59</cx:pt>
          <cx:pt idx="20278">59</cx:pt>
          <cx:pt idx="20279">59</cx:pt>
          <cx:pt idx="20280">59</cx:pt>
          <cx:pt idx="20281">59</cx:pt>
          <cx:pt idx="20282">59</cx:pt>
          <cx:pt idx="20283">59</cx:pt>
          <cx:pt idx="20284">59</cx:pt>
          <cx:pt idx="20285">59</cx:pt>
          <cx:pt idx="20286">59</cx:pt>
          <cx:pt idx="20287">59</cx:pt>
          <cx:pt idx="20288">59</cx:pt>
          <cx:pt idx="20289">59</cx:pt>
          <cx:pt idx="20290">59</cx:pt>
          <cx:pt idx="20291">59</cx:pt>
          <cx:pt idx="20292">59</cx:pt>
          <cx:pt idx="20293">59</cx:pt>
          <cx:pt idx="20294">59</cx:pt>
          <cx:pt idx="20295">59</cx:pt>
          <cx:pt idx="20296">59</cx:pt>
          <cx:pt idx="20297">59</cx:pt>
          <cx:pt idx="20298">59</cx:pt>
          <cx:pt idx="20299">59</cx:pt>
          <cx:pt idx="20300">59</cx:pt>
          <cx:pt idx="20301">59</cx:pt>
          <cx:pt idx="20302">59</cx:pt>
          <cx:pt idx="20303">59</cx:pt>
          <cx:pt idx="20304">59</cx:pt>
          <cx:pt idx="20305">59</cx:pt>
          <cx:pt idx="20306">59</cx:pt>
          <cx:pt idx="20307">59</cx:pt>
          <cx:pt idx="20308">59</cx:pt>
          <cx:pt idx="20309">59</cx:pt>
          <cx:pt idx="20310">59</cx:pt>
          <cx:pt idx="20311">59</cx:pt>
          <cx:pt idx="20312">59</cx:pt>
          <cx:pt idx="20313">59</cx:pt>
          <cx:pt idx="20314">59</cx:pt>
          <cx:pt idx="20315">59</cx:pt>
          <cx:pt idx="20316">59</cx:pt>
          <cx:pt idx="20317">59</cx:pt>
          <cx:pt idx="20318">59</cx:pt>
          <cx:pt idx="20319">59</cx:pt>
          <cx:pt idx="20320">59</cx:pt>
          <cx:pt idx="20321">59</cx:pt>
          <cx:pt idx="20322">59</cx:pt>
          <cx:pt idx="20323">59</cx:pt>
          <cx:pt idx="20324">59</cx:pt>
          <cx:pt idx="20325">59</cx:pt>
          <cx:pt idx="20326">59</cx:pt>
          <cx:pt idx="20327">59</cx:pt>
          <cx:pt idx="20328">59</cx:pt>
          <cx:pt idx="20329">59</cx:pt>
          <cx:pt idx="20330">59</cx:pt>
          <cx:pt idx="20331">59</cx:pt>
          <cx:pt idx="20332">59</cx:pt>
          <cx:pt idx="20333">59</cx:pt>
          <cx:pt idx="20334">59</cx:pt>
          <cx:pt idx="20335">59</cx:pt>
          <cx:pt idx="20336">59</cx:pt>
          <cx:pt idx="20337">59</cx:pt>
          <cx:pt idx="20338">59</cx:pt>
          <cx:pt idx="20339">59</cx:pt>
          <cx:pt idx="20340">59</cx:pt>
          <cx:pt idx="20341">59</cx:pt>
          <cx:pt idx="20342">59</cx:pt>
          <cx:pt idx="20343">59</cx:pt>
          <cx:pt idx="20344">59</cx:pt>
          <cx:pt idx="20345">59</cx:pt>
          <cx:pt idx="20346">59</cx:pt>
          <cx:pt idx="20347">59</cx:pt>
          <cx:pt idx="20348">59</cx:pt>
          <cx:pt idx="20349">59</cx:pt>
          <cx:pt idx="20350">6</cx:pt>
          <cx:pt idx="20351">6</cx:pt>
          <cx:pt idx="20352">6</cx:pt>
          <cx:pt idx="20353">6</cx:pt>
          <cx:pt idx="20354">6</cx:pt>
          <cx:pt idx="20355">6</cx:pt>
          <cx:pt idx="20356">6</cx:pt>
          <cx:pt idx="20357">6</cx:pt>
          <cx:pt idx="20358">6</cx:pt>
          <cx:pt idx="20359">6</cx:pt>
          <cx:pt idx="20360">6</cx:pt>
          <cx:pt idx="20361">6</cx:pt>
          <cx:pt idx="20362">6</cx:pt>
          <cx:pt idx="20363">6</cx:pt>
          <cx:pt idx="20364">6</cx:pt>
          <cx:pt idx="20365">6</cx:pt>
          <cx:pt idx="20366">6</cx:pt>
          <cx:pt idx="20367">6</cx:pt>
          <cx:pt idx="20368">6</cx:pt>
          <cx:pt idx="20369">6</cx:pt>
          <cx:pt idx="20370">6</cx:pt>
          <cx:pt idx="20371">6</cx:pt>
          <cx:pt idx="20372">6</cx:pt>
          <cx:pt idx="20373">6</cx:pt>
          <cx:pt idx="20374">6</cx:pt>
          <cx:pt idx="20375">6</cx:pt>
          <cx:pt idx="20376">6</cx:pt>
          <cx:pt idx="20377">6</cx:pt>
          <cx:pt idx="20378">6</cx:pt>
          <cx:pt idx="20379">6</cx:pt>
          <cx:pt idx="20380">6</cx:pt>
          <cx:pt idx="20381">6</cx:pt>
          <cx:pt idx="20382">6</cx:pt>
          <cx:pt idx="20383">6</cx:pt>
          <cx:pt idx="20384">6</cx:pt>
          <cx:pt idx="20385">6</cx:pt>
          <cx:pt idx="20386">6</cx:pt>
          <cx:pt idx="20387">6</cx:pt>
          <cx:pt idx="20388">6</cx:pt>
          <cx:pt idx="20389">6</cx:pt>
          <cx:pt idx="20390">6</cx:pt>
          <cx:pt idx="20391">6</cx:pt>
          <cx:pt idx="20392">6</cx:pt>
          <cx:pt idx="20393">6</cx:pt>
          <cx:pt idx="20394">6</cx:pt>
          <cx:pt idx="20395">6</cx:pt>
          <cx:pt idx="20396">6</cx:pt>
          <cx:pt idx="20397">6</cx:pt>
          <cx:pt idx="20398">6</cx:pt>
          <cx:pt idx="20399">6</cx:pt>
          <cx:pt idx="20400">6</cx:pt>
          <cx:pt idx="20401">6</cx:pt>
          <cx:pt idx="20402">6</cx:pt>
          <cx:pt idx="20403">6</cx:pt>
          <cx:pt idx="20404">6</cx:pt>
          <cx:pt idx="20405">6</cx:pt>
          <cx:pt idx="20406">6</cx:pt>
          <cx:pt idx="20407">6</cx:pt>
          <cx:pt idx="20408">6</cx:pt>
          <cx:pt idx="20409">6</cx:pt>
          <cx:pt idx="20410">6</cx:pt>
          <cx:pt idx="20411">6</cx:pt>
          <cx:pt idx="20412">6</cx:pt>
          <cx:pt idx="20413">6</cx:pt>
          <cx:pt idx="20414">6</cx:pt>
          <cx:pt idx="20415">6</cx:pt>
          <cx:pt idx="20416">6</cx:pt>
          <cx:pt idx="20417">6</cx:pt>
          <cx:pt idx="20418">6</cx:pt>
          <cx:pt idx="20419">6</cx:pt>
          <cx:pt idx="20420">6</cx:pt>
          <cx:pt idx="20421">6</cx:pt>
          <cx:pt idx="20422">6</cx:pt>
          <cx:pt idx="20423">6</cx:pt>
          <cx:pt idx="20424">6</cx:pt>
          <cx:pt idx="20425">6</cx:pt>
          <cx:pt idx="20426">6</cx:pt>
          <cx:pt idx="20427">6</cx:pt>
          <cx:pt idx="20428">6</cx:pt>
          <cx:pt idx="20429">6</cx:pt>
          <cx:pt idx="20430">6</cx:pt>
          <cx:pt idx="20431">6</cx:pt>
          <cx:pt idx="20432">6</cx:pt>
          <cx:pt idx="20433">6</cx:pt>
          <cx:pt idx="20434">6</cx:pt>
          <cx:pt idx="20435">6</cx:pt>
          <cx:pt idx="20436">6</cx:pt>
          <cx:pt idx="20437">6</cx:pt>
          <cx:pt idx="20438">6</cx:pt>
          <cx:pt idx="20439">6</cx:pt>
          <cx:pt idx="20440">6</cx:pt>
          <cx:pt idx="20441">6</cx:pt>
          <cx:pt idx="20442">6</cx:pt>
          <cx:pt idx="20443">6</cx:pt>
          <cx:pt idx="20444">6</cx:pt>
          <cx:pt idx="20445">6</cx:pt>
          <cx:pt idx="20446">6</cx:pt>
          <cx:pt idx="20447">6</cx:pt>
          <cx:pt idx="20448">6</cx:pt>
          <cx:pt idx="20449">6</cx:pt>
          <cx:pt idx="20450">6</cx:pt>
          <cx:pt idx="20451">6</cx:pt>
          <cx:pt idx="20452">6</cx:pt>
          <cx:pt idx="20453">6</cx:pt>
          <cx:pt idx="20454">6</cx:pt>
          <cx:pt idx="20455">6</cx:pt>
          <cx:pt idx="20456">6</cx:pt>
          <cx:pt idx="20457">6</cx:pt>
          <cx:pt idx="20458">6</cx:pt>
          <cx:pt idx="20459">6</cx:pt>
          <cx:pt idx="20460">6</cx:pt>
          <cx:pt idx="20461">6</cx:pt>
          <cx:pt idx="20462">6</cx:pt>
          <cx:pt idx="20463">6</cx:pt>
          <cx:pt idx="20464">6</cx:pt>
          <cx:pt idx="20465">6</cx:pt>
          <cx:pt idx="20466">6</cx:pt>
          <cx:pt idx="20467">6</cx:pt>
          <cx:pt idx="20468">6</cx:pt>
          <cx:pt idx="20469">6</cx:pt>
          <cx:pt idx="20470">6</cx:pt>
          <cx:pt idx="20471">6</cx:pt>
          <cx:pt idx="20472">6</cx:pt>
          <cx:pt idx="20473">6</cx:pt>
          <cx:pt idx="20474">6</cx:pt>
          <cx:pt idx="20475">6</cx:pt>
          <cx:pt idx="20476">6</cx:pt>
          <cx:pt idx="20477">6</cx:pt>
          <cx:pt idx="20478">6</cx:pt>
          <cx:pt idx="20479">6</cx:pt>
          <cx:pt idx="20480">6</cx:pt>
          <cx:pt idx="20481">60</cx:pt>
          <cx:pt idx="20482">60</cx:pt>
          <cx:pt idx="20483">60</cx:pt>
          <cx:pt idx="20484">60</cx:pt>
          <cx:pt idx="20485">60</cx:pt>
          <cx:pt idx="20486">60</cx:pt>
          <cx:pt idx="20487">60</cx:pt>
          <cx:pt idx="20488">60</cx:pt>
          <cx:pt idx="20489">60</cx:pt>
          <cx:pt idx="20490">60</cx:pt>
          <cx:pt idx="20491">60</cx:pt>
          <cx:pt idx="20492">60</cx:pt>
          <cx:pt idx="20493">60</cx:pt>
          <cx:pt idx="20494">60</cx:pt>
          <cx:pt idx="20495">60</cx:pt>
          <cx:pt idx="20496">60</cx:pt>
          <cx:pt idx="20497">60</cx:pt>
          <cx:pt idx="20498">60</cx:pt>
          <cx:pt idx="20499">60</cx:pt>
          <cx:pt idx="20500">60</cx:pt>
          <cx:pt idx="20501">60</cx:pt>
          <cx:pt idx="20502">60</cx:pt>
          <cx:pt idx="20503">60</cx:pt>
          <cx:pt idx="20504">60</cx:pt>
          <cx:pt idx="20505">60</cx:pt>
          <cx:pt idx="20506">60</cx:pt>
          <cx:pt idx="20507">60</cx:pt>
          <cx:pt idx="20508">60</cx:pt>
          <cx:pt idx="20509">60</cx:pt>
          <cx:pt idx="20510">60</cx:pt>
          <cx:pt idx="20511">60</cx:pt>
          <cx:pt idx="20512">60</cx:pt>
          <cx:pt idx="20513">60</cx:pt>
          <cx:pt idx="20514">60</cx:pt>
          <cx:pt idx="20515">60</cx:pt>
          <cx:pt idx="20516">60</cx:pt>
          <cx:pt idx="20517">60</cx:pt>
          <cx:pt idx="20518">60</cx:pt>
          <cx:pt idx="20519">60</cx:pt>
          <cx:pt idx="20520">60</cx:pt>
          <cx:pt idx="20521">60</cx:pt>
          <cx:pt idx="20522">60</cx:pt>
          <cx:pt idx="20523">60</cx:pt>
          <cx:pt idx="20524">60</cx:pt>
          <cx:pt idx="20525">60</cx:pt>
          <cx:pt idx="20526">60</cx:pt>
          <cx:pt idx="20527">60</cx:pt>
          <cx:pt idx="20528">60</cx:pt>
          <cx:pt idx="20529">60</cx:pt>
          <cx:pt idx="20530">60</cx:pt>
          <cx:pt idx="20531">60</cx:pt>
          <cx:pt idx="20532">60</cx:pt>
          <cx:pt idx="20533">60</cx:pt>
          <cx:pt idx="20534">60</cx:pt>
          <cx:pt idx="20535">60</cx:pt>
          <cx:pt idx="20536">60</cx:pt>
          <cx:pt idx="20537">60</cx:pt>
          <cx:pt idx="20538">60</cx:pt>
          <cx:pt idx="20539">60</cx:pt>
          <cx:pt idx="20540">60</cx:pt>
          <cx:pt idx="20541">60</cx:pt>
          <cx:pt idx="20542">60</cx:pt>
          <cx:pt idx="20543">60</cx:pt>
          <cx:pt idx="20544">60</cx:pt>
          <cx:pt idx="20545">60</cx:pt>
          <cx:pt idx="20546">60</cx:pt>
          <cx:pt idx="20547">60</cx:pt>
          <cx:pt idx="20548">60</cx:pt>
          <cx:pt idx="20549">60</cx:pt>
          <cx:pt idx="20550">60</cx:pt>
          <cx:pt idx="20551">60</cx:pt>
          <cx:pt idx="20552">60</cx:pt>
          <cx:pt idx="20553">60</cx:pt>
          <cx:pt idx="20554">60</cx:pt>
          <cx:pt idx="20555">60</cx:pt>
          <cx:pt idx="20556">60</cx:pt>
          <cx:pt idx="20557">60</cx:pt>
          <cx:pt idx="20558">60</cx:pt>
          <cx:pt idx="20559">60</cx:pt>
          <cx:pt idx="20560">60</cx:pt>
          <cx:pt idx="20561">60</cx:pt>
          <cx:pt idx="20562">60</cx:pt>
          <cx:pt idx="20563">60</cx:pt>
          <cx:pt idx="20564">60</cx:pt>
          <cx:pt idx="20565">60</cx:pt>
          <cx:pt idx="20566">60</cx:pt>
          <cx:pt idx="20567">60</cx:pt>
          <cx:pt idx="20568">60</cx:pt>
          <cx:pt idx="20569">60</cx:pt>
          <cx:pt idx="20570">60</cx:pt>
          <cx:pt idx="20571">60</cx:pt>
          <cx:pt idx="20572">60</cx:pt>
          <cx:pt idx="20573">60</cx:pt>
          <cx:pt idx="20574">60</cx:pt>
          <cx:pt idx="20575">60</cx:pt>
          <cx:pt idx="20576">60</cx:pt>
          <cx:pt idx="20577">60</cx:pt>
          <cx:pt idx="20578">60</cx:pt>
          <cx:pt idx="20579">60</cx:pt>
          <cx:pt idx="20580">60</cx:pt>
          <cx:pt idx="20581">60</cx:pt>
          <cx:pt idx="20582">60</cx:pt>
          <cx:pt idx="20583">60</cx:pt>
          <cx:pt idx="20584">60</cx:pt>
          <cx:pt idx="20585">60</cx:pt>
          <cx:pt idx="20586">60</cx:pt>
          <cx:pt idx="20587">60</cx:pt>
          <cx:pt idx="20588">60</cx:pt>
          <cx:pt idx="20589">60</cx:pt>
          <cx:pt idx="20590">60</cx:pt>
          <cx:pt idx="20591">60</cx:pt>
          <cx:pt idx="20592">60</cx:pt>
          <cx:pt idx="20593">60</cx:pt>
          <cx:pt idx="20594">60</cx:pt>
          <cx:pt idx="20595">60</cx:pt>
          <cx:pt idx="20596">60</cx:pt>
          <cx:pt idx="20597">60</cx:pt>
          <cx:pt idx="20598">60</cx:pt>
          <cx:pt idx="20599">60</cx:pt>
          <cx:pt idx="20600">60</cx:pt>
          <cx:pt idx="20601">60</cx:pt>
          <cx:pt idx="20602">60</cx:pt>
          <cx:pt idx="20603">60</cx:pt>
          <cx:pt idx="20604">60</cx:pt>
          <cx:pt idx="20605">60</cx:pt>
          <cx:pt idx="20606">60</cx:pt>
          <cx:pt idx="20607">60</cx:pt>
          <cx:pt idx="20608">60</cx:pt>
          <cx:pt idx="20609">60</cx:pt>
          <cx:pt idx="20610">60</cx:pt>
          <cx:pt idx="20611">60</cx:pt>
          <cx:pt idx="20612">60</cx:pt>
          <cx:pt idx="20613">60</cx:pt>
          <cx:pt idx="20614">60</cx:pt>
          <cx:pt idx="20615">60</cx:pt>
          <cx:pt idx="20616">60</cx:pt>
          <cx:pt idx="20617">60</cx:pt>
          <cx:pt idx="20618">60</cx:pt>
          <cx:pt idx="20619">60</cx:pt>
          <cx:pt idx="20620">60</cx:pt>
          <cx:pt idx="20621">60</cx:pt>
          <cx:pt idx="20622">60</cx:pt>
          <cx:pt idx="20623">60</cx:pt>
          <cx:pt idx="20624">60</cx:pt>
          <cx:pt idx="20625">60</cx:pt>
          <cx:pt idx="20626">60</cx:pt>
          <cx:pt idx="20627">60</cx:pt>
          <cx:pt idx="20628">60</cx:pt>
          <cx:pt idx="20629">60</cx:pt>
          <cx:pt idx="20630">60</cx:pt>
          <cx:pt idx="20631">60</cx:pt>
          <cx:pt idx="20632">60</cx:pt>
          <cx:pt idx="20633">60</cx:pt>
          <cx:pt idx="20634">60</cx:pt>
          <cx:pt idx="20635">60</cx:pt>
          <cx:pt idx="20636">60</cx:pt>
          <cx:pt idx="20637">60</cx:pt>
          <cx:pt idx="20638">60</cx:pt>
          <cx:pt idx="20639">60</cx:pt>
          <cx:pt idx="20640">60</cx:pt>
          <cx:pt idx="20641">60</cx:pt>
          <cx:pt idx="20642">60</cx:pt>
          <cx:pt idx="20643">60</cx:pt>
          <cx:pt idx="20644">60</cx:pt>
          <cx:pt idx="20645">60</cx:pt>
          <cx:pt idx="20646">60</cx:pt>
          <cx:pt idx="20647">60</cx:pt>
          <cx:pt idx="20648">60</cx:pt>
          <cx:pt idx="20649">60</cx:pt>
          <cx:pt idx="20650">60</cx:pt>
          <cx:pt idx="20651">60</cx:pt>
          <cx:pt idx="20652">60</cx:pt>
          <cx:pt idx="20653">60</cx:pt>
          <cx:pt idx="20654">60</cx:pt>
          <cx:pt idx="20655">60</cx:pt>
          <cx:pt idx="20656">60</cx:pt>
          <cx:pt idx="20657">60</cx:pt>
          <cx:pt idx="20658">60</cx:pt>
          <cx:pt idx="20659">60</cx:pt>
          <cx:pt idx="20660">60</cx:pt>
          <cx:pt idx="20661">60</cx:pt>
          <cx:pt idx="20662">60</cx:pt>
          <cx:pt idx="20663">60</cx:pt>
          <cx:pt idx="20664">60</cx:pt>
          <cx:pt idx="20665">60</cx:pt>
          <cx:pt idx="20666">60</cx:pt>
          <cx:pt idx="20667">60</cx:pt>
          <cx:pt idx="20668">60</cx:pt>
          <cx:pt idx="20669">60</cx:pt>
          <cx:pt idx="20670">60</cx:pt>
          <cx:pt idx="20671">60</cx:pt>
          <cx:pt idx="20672">60</cx:pt>
          <cx:pt idx="20673">60</cx:pt>
          <cx:pt idx="20674">60</cx:pt>
          <cx:pt idx="20675">60</cx:pt>
          <cx:pt idx="20676">60</cx:pt>
          <cx:pt idx="20677">60</cx:pt>
          <cx:pt idx="20678">60</cx:pt>
          <cx:pt idx="20679">60</cx:pt>
          <cx:pt idx="20680">60</cx:pt>
          <cx:pt idx="20681">60</cx:pt>
          <cx:pt idx="20682">60</cx:pt>
          <cx:pt idx="20683">60</cx:pt>
          <cx:pt idx="20684">60</cx:pt>
          <cx:pt idx="20685">60</cx:pt>
          <cx:pt idx="20686">60</cx:pt>
          <cx:pt idx="20687">60</cx:pt>
          <cx:pt idx="20688">60</cx:pt>
          <cx:pt idx="20689">60</cx:pt>
          <cx:pt idx="20690">60</cx:pt>
          <cx:pt idx="20691">60</cx:pt>
          <cx:pt idx="20692">60</cx:pt>
          <cx:pt idx="20693">60</cx:pt>
          <cx:pt idx="20694">60</cx:pt>
          <cx:pt idx="20695">60</cx:pt>
          <cx:pt idx="20696">60</cx:pt>
          <cx:pt idx="20697">60</cx:pt>
          <cx:pt idx="20698">60</cx:pt>
          <cx:pt idx="20699">60</cx:pt>
          <cx:pt idx="20700">60</cx:pt>
          <cx:pt idx="20701">60</cx:pt>
          <cx:pt idx="20702">60</cx:pt>
          <cx:pt idx="20703">60</cx:pt>
          <cx:pt idx="20704">60</cx:pt>
          <cx:pt idx="20705">60</cx:pt>
          <cx:pt idx="20706">60</cx:pt>
          <cx:pt idx="20707">60</cx:pt>
          <cx:pt idx="20708">60</cx:pt>
          <cx:pt idx="20709">60</cx:pt>
          <cx:pt idx="20710">60</cx:pt>
          <cx:pt idx="20711">60</cx:pt>
          <cx:pt idx="20712">60</cx:pt>
          <cx:pt idx="20713">60</cx:pt>
          <cx:pt idx="20714">60</cx:pt>
          <cx:pt idx="20715">60</cx:pt>
          <cx:pt idx="20716">60</cx:pt>
          <cx:pt idx="20717">60</cx:pt>
          <cx:pt idx="20718">60</cx:pt>
          <cx:pt idx="20719">60</cx:pt>
          <cx:pt idx="20720">60</cx:pt>
          <cx:pt idx="20721">60</cx:pt>
          <cx:pt idx="20722">60</cx:pt>
          <cx:pt idx="20723">60</cx:pt>
          <cx:pt idx="20724">60</cx:pt>
          <cx:pt idx="20725">60</cx:pt>
          <cx:pt idx="20726">60</cx:pt>
          <cx:pt idx="20727">60</cx:pt>
          <cx:pt idx="20728">60</cx:pt>
          <cx:pt idx="20729">60</cx:pt>
          <cx:pt idx="20730">60</cx:pt>
          <cx:pt idx="20731">60</cx:pt>
          <cx:pt idx="20732">60</cx:pt>
          <cx:pt idx="20733">60</cx:pt>
          <cx:pt idx="20734">60</cx:pt>
          <cx:pt idx="20735">60</cx:pt>
          <cx:pt idx="20736">60</cx:pt>
          <cx:pt idx="20737">60</cx:pt>
          <cx:pt idx="20738">60</cx:pt>
          <cx:pt idx="20739">60</cx:pt>
          <cx:pt idx="20740">60</cx:pt>
          <cx:pt idx="20741">60</cx:pt>
          <cx:pt idx="20742">60</cx:pt>
          <cx:pt idx="20743">60</cx:pt>
          <cx:pt idx="20744">60</cx:pt>
          <cx:pt idx="20745">60</cx:pt>
          <cx:pt idx="20746">60</cx:pt>
          <cx:pt idx="20747">60</cx:pt>
          <cx:pt idx="20748">60</cx:pt>
          <cx:pt idx="20749">60</cx:pt>
          <cx:pt idx="20750">60</cx:pt>
          <cx:pt idx="20751">60</cx:pt>
          <cx:pt idx="20752">60</cx:pt>
          <cx:pt idx="20753">60</cx:pt>
          <cx:pt idx="20754">60</cx:pt>
          <cx:pt idx="20755">60</cx:pt>
          <cx:pt idx="20756">60</cx:pt>
          <cx:pt idx="20757">60</cx:pt>
          <cx:pt idx="20758">60</cx:pt>
          <cx:pt idx="20759">60</cx:pt>
          <cx:pt idx="20760">60</cx:pt>
          <cx:pt idx="20761">60</cx:pt>
          <cx:pt idx="20762">60</cx:pt>
          <cx:pt idx="20763">60</cx:pt>
          <cx:pt idx="20764">60</cx:pt>
          <cx:pt idx="20765">60</cx:pt>
          <cx:pt idx="20766">60</cx:pt>
          <cx:pt idx="20767">60</cx:pt>
          <cx:pt idx="20768">60</cx:pt>
          <cx:pt idx="20769">60</cx:pt>
          <cx:pt idx="20770">60</cx:pt>
          <cx:pt idx="20771">60</cx:pt>
          <cx:pt idx="20772">60</cx:pt>
          <cx:pt idx="20773">60</cx:pt>
          <cx:pt idx="20774">61</cx:pt>
          <cx:pt idx="20775">61</cx:pt>
          <cx:pt idx="20776">61</cx:pt>
          <cx:pt idx="20777">61</cx:pt>
          <cx:pt idx="20778">61</cx:pt>
          <cx:pt idx="20779">61</cx:pt>
          <cx:pt idx="20780">61</cx:pt>
          <cx:pt idx="20781">61</cx:pt>
          <cx:pt idx="20782">61</cx:pt>
          <cx:pt idx="20783">61</cx:pt>
          <cx:pt idx="20784">61</cx:pt>
          <cx:pt idx="20785">61</cx:pt>
          <cx:pt idx="20786">61</cx:pt>
          <cx:pt idx="20787">61</cx:pt>
          <cx:pt idx="20788">61</cx:pt>
          <cx:pt idx="20789">61</cx:pt>
          <cx:pt idx="20790">61</cx:pt>
          <cx:pt idx="20791">61</cx:pt>
          <cx:pt idx="20792">61</cx:pt>
          <cx:pt idx="20793">61</cx:pt>
          <cx:pt idx="20794">61</cx:pt>
          <cx:pt idx="20795">61</cx:pt>
          <cx:pt idx="20796">61</cx:pt>
          <cx:pt idx="20797">61</cx:pt>
          <cx:pt idx="20798">61</cx:pt>
          <cx:pt idx="20799">61</cx:pt>
          <cx:pt idx="20800">61</cx:pt>
          <cx:pt idx="20801">61</cx:pt>
          <cx:pt idx="20802">61</cx:pt>
          <cx:pt idx="20803">61</cx:pt>
          <cx:pt idx="20804">61</cx:pt>
          <cx:pt idx="20805">61</cx:pt>
          <cx:pt idx="20806">61</cx:pt>
          <cx:pt idx="20807">61</cx:pt>
          <cx:pt idx="20808">61</cx:pt>
          <cx:pt idx="20809">61</cx:pt>
          <cx:pt idx="20810">61</cx:pt>
          <cx:pt idx="20811">61</cx:pt>
          <cx:pt idx="20812">61</cx:pt>
          <cx:pt idx="20813">61</cx:pt>
          <cx:pt idx="20814">61</cx:pt>
          <cx:pt idx="20815">61</cx:pt>
          <cx:pt idx="20816">61</cx:pt>
          <cx:pt idx="20817">61</cx:pt>
          <cx:pt idx="20818">61</cx:pt>
          <cx:pt idx="20819">61</cx:pt>
          <cx:pt idx="20820">61</cx:pt>
          <cx:pt idx="20821">61</cx:pt>
          <cx:pt idx="20822">61</cx:pt>
          <cx:pt idx="20823">61</cx:pt>
          <cx:pt idx="20824">61</cx:pt>
          <cx:pt idx="20825">61</cx:pt>
          <cx:pt idx="20826">61</cx:pt>
          <cx:pt idx="20827">61</cx:pt>
          <cx:pt idx="20828">61</cx:pt>
          <cx:pt idx="20829">61</cx:pt>
          <cx:pt idx="20830">61</cx:pt>
          <cx:pt idx="20831">61</cx:pt>
          <cx:pt idx="20832">61</cx:pt>
          <cx:pt idx="20833">61</cx:pt>
          <cx:pt idx="20834">61</cx:pt>
          <cx:pt idx="20835">61</cx:pt>
          <cx:pt idx="20836">61</cx:pt>
          <cx:pt idx="20837">61</cx:pt>
          <cx:pt idx="20838">61</cx:pt>
          <cx:pt idx="20839">61</cx:pt>
          <cx:pt idx="20840">61</cx:pt>
          <cx:pt idx="20841">61</cx:pt>
          <cx:pt idx="20842">61</cx:pt>
          <cx:pt idx="20843">61</cx:pt>
          <cx:pt idx="20844">61</cx:pt>
          <cx:pt idx="20845">61</cx:pt>
          <cx:pt idx="20846">61</cx:pt>
          <cx:pt idx="20847">61</cx:pt>
          <cx:pt idx="20848">61</cx:pt>
          <cx:pt idx="20849">61</cx:pt>
          <cx:pt idx="20850">61</cx:pt>
          <cx:pt idx="20851">61</cx:pt>
          <cx:pt idx="20852">61</cx:pt>
          <cx:pt idx="20853">61</cx:pt>
          <cx:pt idx="20854">61</cx:pt>
          <cx:pt idx="20855">61</cx:pt>
          <cx:pt idx="20856">61</cx:pt>
          <cx:pt idx="20857">61</cx:pt>
          <cx:pt idx="20858">61</cx:pt>
          <cx:pt idx="20859">61</cx:pt>
          <cx:pt idx="20860">61</cx:pt>
          <cx:pt idx="20861">61</cx:pt>
          <cx:pt idx="20862">61</cx:pt>
          <cx:pt idx="20863">61</cx:pt>
          <cx:pt idx="20864">61</cx:pt>
          <cx:pt idx="20865">61</cx:pt>
          <cx:pt idx="20866">61</cx:pt>
          <cx:pt idx="20867">61</cx:pt>
          <cx:pt idx="20868">61</cx:pt>
          <cx:pt idx="20869">61</cx:pt>
          <cx:pt idx="20870">61</cx:pt>
          <cx:pt idx="20871">61</cx:pt>
          <cx:pt idx="20872">61</cx:pt>
          <cx:pt idx="20873">61</cx:pt>
          <cx:pt idx="20874">61</cx:pt>
          <cx:pt idx="20875">61</cx:pt>
          <cx:pt idx="20876">61</cx:pt>
          <cx:pt idx="20877">61</cx:pt>
          <cx:pt idx="20878">61</cx:pt>
          <cx:pt idx="20879">61</cx:pt>
          <cx:pt idx="20880">61</cx:pt>
          <cx:pt idx="20881">61</cx:pt>
          <cx:pt idx="20882">61</cx:pt>
          <cx:pt idx="20883">61</cx:pt>
          <cx:pt idx="20884">61</cx:pt>
          <cx:pt idx="20885">61</cx:pt>
          <cx:pt idx="20886">61</cx:pt>
          <cx:pt idx="20887">61</cx:pt>
          <cx:pt idx="20888">61</cx:pt>
          <cx:pt idx="20889">61</cx:pt>
          <cx:pt idx="20890">61</cx:pt>
          <cx:pt idx="20891">61</cx:pt>
          <cx:pt idx="20892">61</cx:pt>
          <cx:pt idx="20893">61</cx:pt>
          <cx:pt idx="20894">61</cx:pt>
          <cx:pt idx="20895">61</cx:pt>
          <cx:pt idx="20896">61</cx:pt>
          <cx:pt idx="20897">61</cx:pt>
          <cx:pt idx="20898">61</cx:pt>
          <cx:pt idx="20899">61</cx:pt>
          <cx:pt idx="20900">61</cx:pt>
          <cx:pt idx="20901">61</cx:pt>
          <cx:pt idx="20902">61</cx:pt>
          <cx:pt idx="20903">61</cx:pt>
          <cx:pt idx="20904">61</cx:pt>
          <cx:pt idx="20905">61</cx:pt>
          <cx:pt idx="20906">61</cx:pt>
          <cx:pt idx="20907">61</cx:pt>
          <cx:pt idx="20908">61</cx:pt>
          <cx:pt idx="20909">61</cx:pt>
          <cx:pt idx="20910">61</cx:pt>
          <cx:pt idx="20911">61</cx:pt>
          <cx:pt idx="20912">61</cx:pt>
          <cx:pt idx="20913">61</cx:pt>
          <cx:pt idx="20914">61</cx:pt>
          <cx:pt idx="20915">61</cx:pt>
          <cx:pt idx="20916">61</cx:pt>
          <cx:pt idx="20917">61</cx:pt>
          <cx:pt idx="20918">61</cx:pt>
          <cx:pt idx="20919">61</cx:pt>
          <cx:pt idx="20920">61</cx:pt>
          <cx:pt idx="20921">61</cx:pt>
          <cx:pt idx="20922">61</cx:pt>
          <cx:pt idx="20923">61</cx:pt>
          <cx:pt idx="20924">61</cx:pt>
          <cx:pt idx="20925">61</cx:pt>
          <cx:pt idx="20926">61</cx:pt>
          <cx:pt idx="20927">61</cx:pt>
          <cx:pt idx="20928">61</cx:pt>
          <cx:pt idx="20929">61</cx:pt>
          <cx:pt idx="20930">61</cx:pt>
          <cx:pt idx="20931">61</cx:pt>
          <cx:pt idx="20932">61</cx:pt>
          <cx:pt idx="20933">62</cx:pt>
          <cx:pt idx="20934">62</cx:pt>
          <cx:pt idx="20935">62</cx:pt>
          <cx:pt idx="20936">62</cx:pt>
          <cx:pt idx="20937">62</cx:pt>
          <cx:pt idx="20938">62</cx:pt>
          <cx:pt idx="20939">62</cx:pt>
          <cx:pt idx="20940">62</cx:pt>
          <cx:pt idx="20941">62</cx:pt>
          <cx:pt idx="20942">62</cx:pt>
          <cx:pt idx="20943">62</cx:pt>
          <cx:pt idx="20944">62</cx:pt>
          <cx:pt idx="20945">62</cx:pt>
          <cx:pt idx="20946">62</cx:pt>
          <cx:pt idx="20947">62</cx:pt>
          <cx:pt idx="20948">62</cx:pt>
          <cx:pt idx="20949">62</cx:pt>
          <cx:pt idx="20950">62</cx:pt>
          <cx:pt idx="20951">62</cx:pt>
          <cx:pt idx="20952">62</cx:pt>
          <cx:pt idx="20953">62</cx:pt>
          <cx:pt idx="20954">62</cx:pt>
          <cx:pt idx="20955">62</cx:pt>
          <cx:pt idx="20956">62</cx:pt>
          <cx:pt idx="20957">62</cx:pt>
          <cx:pt idx="20958">62</cx:pt>
          <cx:pt idx="20959">62</cx:pt>
          <cx:pt idx="20960">62</cx:pt>
          <cx:pt idx="20961">62</cx:pt>
          <cx:pt idx="20962">62</cx:pt>
          <cx:pt idx="20963">62</cx:pt>
          <cx:pt idx="20964">62</cx:pt>
          <cx:pt idx="20965">62</cx:pt>
          <cx:pt idx="20966">62</cx:pt>
          <cx:pt idx="20967">62</cx:pt>
          <cx:pt idx="20968">62</cx:pt>
          <cx:pt idx="20969">62</cx:pt>
          <cx:pt idx="20970">62</cx:pt>
          <cx:pt idx="20971">62</cx:pt>
          <cx:pt idx="20972">62</cx:pt>
          <cx:pt idx="20973">62</cx:pt>
          <cx:pt idx="20974">62</cx:pt>
          <cx:pt idx="20975">62</cx:pt>
          <cx:pt idx="20976">62</cx:pt>
          <cx:pt idx="20977">62</cx:pt>
          <cx:pt idx="20978">62</cx:pt>
          <cx:pt idx="20979">62</cx:pt>
          <cx:pt idx="20980">62</cx:pt>
          <cx:pt idx="20981">62</cx:pt>
          <cx:pt idx="20982">62</cx:pt>
          <cx:pt idx="20983">62</cx:pt>
          <cx:pt idx="20984">62</cx:pt>
          <cx:pt idx="20985">62</cx:pt>
          <cx:pt idx="20986">62</cx:pt>
          <cx:pt idx="20987">62</cx:pt>
          <cx:pt idx="20988">62</cx:pt>
          <cx:pt idx="20989">62</cx:pt>
          <cx:pt idx="20990">62</cx:pt>
          <cx:pt idx="20991">62</cx:pt>
          <cx:pt idx="20992">62</cx:pt>
          <cx:pt idx="20993">62</cx:pt>
          <cx:pt idx="20994">62</cx:pt>
          <cx:pt idx="20995">62</cx:pt>
          <cx:pt idx="20996">62</cx:pt>
          <cx:pt idx="20997">62</cx:pt>
          <cx:pt idx="20998">62</cx:pt>
          <cx:pt idx="20999">62</cx:pt>
          <cx:pt idx="21000">62</cx:pt>
          <cx:pt idx="21001">62</cx:pt>
          <cx:pt idx="21002">62</cx:pt>
          <cx:pt idx="21003">62</cx:pt>
          <cx:pt idx="21004">62</cx:pt>
          <cx:pt idx="21005">62</cx:pt>
          <cx:pt idx="21006">62</cx:pt>
          <cx:pt idx="21007">62</cx:pt>
          <cx:pt idx="21008">62</cx:pt>
          <cx:pt idx="21009">62</cx:pt>
          <cx:pt idx="21010">62</cx:pt>
          <cx:pt idx="21011">62</cx:pt>
          <cx:pt idx="21012">62</cx:pt>
          <cx:pt idx="21013">62</cx:pt>
          <cx:pt idx="21014">62</cx:pt>
          <cx:pt idx="21015">62</cx:pt>
          <cx:pt idx="21016">62</cx:pt>
          <cx:pt idx="21017">62</cx:pt>
          <cx:pt idx="21018">62</cx:pt>
          <cx:pt idx="21019">62</cx:pt>
          <cx:pt idx="21020">62</cx:pt>
          <cx:pt idx="21021">62</cx:pt>
          <cx:pt idx="21022">62</cx:pt>
          <cx:pt idx="21023">62</cx:pt>
          <cx:pt idx="21024">62</cx:pt>
          <cx:pt idx="21025">62</cx:pt>
          <cx:pt idx="21026">62</cx:pt>
          <cx:pt idx="21027">62</cx:pt>
          <cx:pt idx="21028">62</cx:pt>
          <cx:pt idx="21029">62</cx:pt>
          <cx:pt idx="21030">62</cx:pt>
          <cx:pt idx="21031">62</cx:pt>
          <cx:pt idx="21032">62</cx:pt>
          <cx:pt idx="21033">62</cx:pt>
          <cx:pt idx="21034">62</cx:pt>
          <cx:pt idx="21035">62</cx:pt>
          <cx:pt idx="21036">62</cx:pt>
          <cx:pt idx="21037">62</cx:pt>
          <cx:pt idx="21038">62</cx:pt>
          <cx:pt idx="21039">62</cx:pt>
          <cx:pt idx="21040">62</cx:pt>
          <cx:pt idx="21041">62</cx:pt>
          <cx:pt idx="21042">62</cx:pt>
          <cx:pt idx="21043">62</cx:pt>
          <cx:pt idx="21044">62</cx:pt>
          <cx:pt idx="21045">62</cx:pt>
          <cx:pt idx="21046">62</cx:pt>
          <cx:pt idx="21047">62</cx:pt>
          <cx:pt idx="21048">62</cx:pt>
          <cx:pt idx="21049">62</cx:pt>
          <cx:pt idx="21050">62</cx:pt>
          <cx:pt idx="21051">62</cx:pt>
          <cx:pt idx="21052">62</cx:pt>
          <cx:pt idx="21053">62</cx:pt>
          <cx:pt idx="21054">62</cx:pt>
          <cx:pt idx="21055">62</cx:pt>
          <cx:pt idx="21056">62</cx:pt>
          <cx:pt idx="21057">62</cx:pt>
          <cx:pt idx="21058">63</cx:pt>
          <cx:pt idx="21059">63</cx:pt>
          <cx:pt idx="21060">63</cx:pt>
          <cx:pt idx="21061">63</cx:pt>
          <cx:pt idx="21062">63</cx:pt>
          <cx:pt idx="21063">63</cx:pt>
          <cx:pt idx="21064">63</cx:pt>
          <cx:pt idx="21065">63</cx:pt>
          <cx:pt idx="21066">63</cx:pt>
          <cx:pt idx="21067">63</cx:pt>
          <cx:pt idx="21068">63</cx:pt>
          <cx:pt idx="21069">63</cx:pt>
          <cx:pt idx="21070">63</cx:pt>
          <cx:pt idx="21071">63</cx:pt>
          <cx:pt idx="21072">63</cx:pt>
          <cx:pt idx="21073">63</cx:pt>
          <cx:pt idx="21074">63</cx:pt>
          <cx:pt idx="21075">63</cx:pt>
          <cx:pt idx="21076">63</cx:pt>
          <cx:pt idx="21077">63</cx:pt>
          <cx:pt idx="21078">63</cx:pt>
          <cx:pt idx="21079">63</cx:pt>
          <cx:pt idx="21080">63</cx:pt>
          <cx:pt idx="21081">63</cx:pt>
          <cx:pt idx="21082">63</cx:pt>
          <cx:pt idx="21083">63</cx:pt>
          <cx:pt idx="21084">63</cx:pt>
          <cx:pt idx="21085">63</cx:pt>
          <cx:pt idx="21086">63</cx:pt>
          <cx:pt idx="21087">63</cx:pt>
          <cx:pt idx="21088">63</cx:pt>
          <cx:pt idx="21089">63</cx:pt>
          <cx:pt idx="21090">63</cx:pt>
          <cx:pt idx="21091">63</cx:pt>
          <cx:pt idx="21092">63</cx:pt>
          <cx:pt idx="21093">63</cx:pt>
          <cx:pt idx="21094">63</cx:pt>
          <cx:pt idx="21095">63</cx:pt>
          <cx:pt idx="21096">63</cx:pt>
          <cx:pt idx="21097">63</cx:pt>
          <cx:pt idx="21098">63</cx:pt>
          <cx:pt idx="21099">63</cx:pt>
          <cx:pt idx="21100">63</cx:pt>
          <cx:pt idx="21101">63</cx:pt>
          <cx:pt idx="21102">63</cx:pt>
          <cx:pt idx="21103">63</cx:pt>
          <cx:pt idx="21104">63</cx:pt>
          <cx:pt idx="21105">63</cx:pt>
          <cx:pt idx="21106">63</cx:pt>
          <cx:pt idx="21107">63</cx:pt>
          <cx:pt idx="21108">63</cx:pt>
          <cx:pt idx="21109">63</cx:pt>
          <cx:pt idx="21110">63</cx:pt>
          <cx:pt idx="21111">63</cx:pt>
          <cx:pt idx="21112">63</cx:pt>
          <cx:pt idx="21113">63</cx:pt>
          <cx:pt idx="21114">63</cx:pt>
          <cx:pt idx="21115">63</cx:pt>
          <cx:pt idx="21116">63</cx:pt>
          <cx:pt idx="21117">63</cx:pt>
          <cx:pt idx="21118">63</cx:pt>
          <cx:pt idx="21119">63</cx:pt>
          <cx:pt idx="21120">63</cx:pt>
          <cx:pt idx="21121">63</cx:pt>
          <cx:pt idx="21122">63</cx:pt>
          <cx:pt idx="21123">63</cx:pt>
          <cx:pt idx="21124">63</cx:pt>
          <cx:pt idx="21125">63</cx:pt>
          <cx:pt idx="21126">63</cx:pt>
          <cx:pt idx="21127">63</cx:pt>
          <cx:pt idx="21128">63</cx:pt>
          <cx:pt idx="21129">63</cx:pt>
          <cx:pt idx="21130">63</cx:pt>
          <cx:pt idx="21131">63</cx:pt>
          <cx:pt idx="21132">63</cx:pt>
          <cx:pt idx="21133">63</cx:pt>
          <cx:pt idx="21134">63</cx:pt>
          <cx:pt idx="21135">63</cx:pt>
          <cx:pt idx="21136">63</cx:pt>
          <cx:pt idx="21137">63</cx:pt>
          <cx:pt idx="21138">63</cx:pt>
          <cx:pt idx="21139">63</cx:pt>
          <cx:pt idx="21140">63</cx:pt>
          <cx:pt idx="21141">63</cx:pt>
          <cx:pt idx="21142">63</cx:pt>
          <cx:pt idx="21143">63</cx:pt>
          <cx:pt idx="21144">63</cx:pt>
          <cx:pt idx="21145">63</cx:pt>
          <cx:pt idx="21146">63</cx:pt>
          <cx:pt idx="21147">63</cx:pt>
          <cx:pt idx="21148">63</cx:pt>
          <cx:pt idx="21149">63</cx:pt>
          <cx:pt idx="21150">63</cx:pt>
          <cx:pt idx="21151">63</cx:pt>
          <cx:pt idx="21152">63</cx:pt>
          <cx:pt idx="21153">63</cx:pt>
          <cx:pt idx="21154">63</cx:pt>
          <cx:pt idx="21155">63</cx:pt>
          <cx:pt idx="21156">63</cx:pt>
          <cx:pt idx="21157">63</cx:pt>
          <cx:pt idx="21158">63</cx:pt>
          <cx:pt idx="21159">63</cx:pt>
          <cx:pt idx="21160">63</cx:pt>
          <cx:pt idx="21161">64</cx:pt>
          <cx:pt idx="21162">64</cx:pt>
          <cx:pt idx="21163">64</cx:pt>
          <cx:pt idx="21164">64</cx:pt>
          <cx:pt idx="21165">64</cx:pt>
          <cx:pt idx="21166">64</cx:pt>
          <cx:pt idx="21167">64</cx:pt>
          <cx:pt idx="21168">64</cx:pt>
          <cx:pt idx="21169">64</cx:pt>
          <cx:pt idx="21170">64</cx:pt>
          <cx:pt idx="21171">64</cx:pt>
          <cx:pt idx="21172">64</cx:pt>
          <cx:pt idx="21173">64</cx:pt>
          <cx:pt idx="21174">64</cx:pt>
          <cx:pt idx="21175">64</cx:pt>
          <cx:pt idx="21176">64</cx:pt>
          <cx:pt idx="21177">64</cx:pt>
          <cx:pt idx="21178">64</cx:pt>
          <cx:pt idx="21179">64</cx:pt>
          <cx:pt idx="21180">64</cx:pt>
          <cx:pt idx="21181">64</cx:pt>
          <cx:pt idx="21182">64</cx:pt>
          <cx:pt idx="21183">64</cx:pt>
          <cx:pt idx="21184">64</cx:pt>
          <cx:pt idx="21185">64</cx:pt>
          <cx:pt idx="21186">64</cx:pt>
          <cx:pt idx="21187">64</cx:pt>
          <cx:pt idx="21188">64</cx:pt>
          <cx:pt idx="21189">64</cx:pt>
          <cx:pt idx="21190">64</cx:pt>
          <cx:pt idx="21191">64</cx:pt>
          <cx:pt idx="21192">64</cx:pt>
          <cx:pt idx="21193">64</cx:pt>
          <cx:pt idx="21194">64</cx:pt>
          <cx:pt idx="21195">64</cx:pt>
          <cx:pt idx="21196">64</cx:pt>
          <cx:pt idx="21197">64</cx:pt>
          <cx:pt idx="21198">64</cx:pt>
          <cx:pt idx="21199">64</cx:pt>
          <cx:pt idx="21200">64</cx:pt>
          <cx:pt idx="21201">64</cx:pt>
          <cx:pt idx="21202">64</cx:pt>
          <cx:pt idx="21203">64</cx:pt>
          <cx:pt idx="21204">64</cx:pt>
          <cx:pt idx="21205">64</cx:pt>
          <cx:pt idx="21206">64</cx:pt>
          <cx:pt idx="21207">64</cx:pt>
          <cx:pt idx="21208">64</cx:pt>
          <cx:pt idx="21209">64</cx:pt>
          <cx:pt idx="21210">64</cx:pt>
          <cx:pt idx="21211">65</cx:pt>
          <cx:pt idx="21212">65</cx:pt>
          <cx:pt idx="21213">65</cx:pt>
          <cx:pt idx="21214">65</cx:pt>
          <cx:pt idx="21215">65</cx:pt>
          <cx:pt idx="21216">65</cx:pt>
          <cx:pt idx="21217">65</cx:pt>
          <cx:pt idx="21218">65</cx:pt>
          <cx:pt idx="21219">65</cx:pt>
          <cx:pt idx="21220">65</cx:pt>
          <cx:pt idx="21221">65</cx:pt>
          <cx:pt idx="21222">65</cx:pt>
          <cx:pt idx="21223">65</cx:pt>
          <cx:pt idx="21224">65</cx:pt>
          <cx:pt idx="21225">65</cx:pt>
          <cx:pt idx="21226">65</cx:pt>
          <cx:pt idx="21227">65</cx:pt>
          <cx:pt idx="21228">65</cx:pt>
          <cx:pt idx="21229">65</cx:pt>
          <cx:pt idx="21230">65</cx:pt>
          <cx:pt idx="21231">65</cx:pt>
          <cx:pt idx="21232">65</cx:pt>
          <cx:pt idx="21233">65</cx:pt>
          <cx:pt idx="21234">65</cx:pt>
          <cx:pt idx="21235">65</cx:pt>
          <cx:pt idx="21236">65</cx:pt>
          <cx:pt idx="21237">65</cx:pt>
          <cx:pt idx="21238">65</cx:pt>
          <cx:pt idx="21239">65</cx:pt>
          <cx:pt idx="21240">65</cx:pt>
          <cx:pt idx="21241">65</cx:pt>
          <cx:pt idx="21242">65</cx:pt>
          <cx:pt idx="21243">65</cx:pt>
          <cx:pt idx="21244">65</cx:pt>
          <cx:pt idx="21245">65</cx:pt>
          <cx:pt idx="21246">65</cx:pt>
          <cx:pt idx="21247">65</cx:pt>
          <cx:pt idx="21248">65</cx:pt>
          <cx:pt idx="21249">65</cx:pt>
          <cx:pt idx="21250">65</cx:pt>
          <cx:pt idx="21251">65</cx:pt>
          <cx:pt idx="21252">65</cx:pt>
          <cx:pt idx="21253">65</cx:pt>
          <cx:pt idx="21254">65</cx:pt>
          <cx:pt idx="21255">65</cx:pt>
          <cx:pt idx="21256">65</cx:pt>
          <cx:pt idx="21257">65</cx:pt>
          <cx:pt idx="21258">65</cx:pt>
          <cx:pt idx="21259">65</cx:pt>
          <cx:pt idx="21260">65</cx:pt>
          <cx:pt idx="21261">65</cx:pt>
          <cx:pt idx="21262">65</cx:pt>
          <cx:pt idx="21263">65</cx:pt>
          <cx:pt idx="21264">65</cx:pt>
          <cx:pt idx="21265">65</cx:pt>
          <cx:pt idx="21266">65</cx:pt>
          <cx:pt idx="21267">65</cx:pt>
          <cx:pt idx="21268">65</cx:pt>
          <cx:pt idx="21269">65</cx:pt>
          <cx:pt idx="21270">65</cx:pt>
          <cx:pt idx="21271">65</cx:pt>
          <cx:pt idx="21272">65</cx:pt>
          <cx:pt idx="21273">65</cx:pt>
          <cx:pt idx="21274">65</cx:pt>
          <cx:pt idx="21275">65</cx:pt>
          <cx:pt idx="21276">65</cx:pt>
          <cx:pt idx="21277">65</cx:pt>
          <cx:pt idx="21278">65</cx:pt>
          <cx:pt idx="21279">65</cx:pt>
          <cx:pt idx="21280">65</cx:pt>
          <cx:pt idx="21281">65</cx:pt>
          <cx:pt idx="21282">65</cx:pt>
          <cx:pt idx="21283">65</cx:pt>
          <cx:pt idx="21284">65</cx:pt>
          <cx:pt idx="21285">65</cx:pt>
          <cx:pt idx="21286">65</cx:pt>
          <cx:pt idx="21287">65</cx:pt>
          <cx:pt idx="21288">65</cx:pt>
          <cx:pt idx="21289">65</cx:pt>
          <cx:pt idx="21290">65</cx:pt>
          <cx:pt idx="21291">65</cx:pt>
          <cx:pt idx="21292">65</cx:pt>
          <cx:pt idx="21293">65</cx:pt>
          <cx:pt idx="21294">65</cx:pt>
          <cx:pt idx="21295">65</cx:pt>
          <cx:pt idx="21296">65</cx:pt>
          <cx:pt idx="21297">65</cx:pt>
          <cx:pt idx="21298">65</cx:pt>
          <cx:pt idx="21299">65</cx:pt>
          <cx:pt idx="21300">65</cx:pt>
          <cx:pt idx="21301">65</cx:pt>
          <cx:pt idx="21302">65</cx:pt>
          <cx:pt idx="21303">65</cx:pt>
          <cx:pt idx="21304">65</cx:pt>
          <cx:pt idx="21305">65</cx:pt>
          <cx:pt idx="21306">65</cx:pt>
          <cx:pt idx="21307">65</cx:pt>
          <cx:pt idx="21308">65</cx:pt>
          <cx:pt idx="21309">65</cx:pt>
          <cx:pt idx="21310">65</cx:pt>
          <cx:pt idx="21311">65</cx:pt>
          <cx:pt idx="21312">65</cx:pt>
          <cx:pt idx="21313">65</cx:pt>
          <cx:pt idx="21314">65</cx:pt>
          <cx:pt idx="21315">65</cx:pt>
          <cx:pt idx="21316">65</cx:pt>
          <cx:pt idx="21317">65</cx:pt>
          <cx:pt idx="21318">65</cx:pt>
          <cx:pt idx="21319">65</cx:pt>
          <cx:pt idx="21320">65</cx:pt>
          <cx:pt idx="21321">65</cx:pt>
          <cx:pt idx="21322">65</cx:pt>
          <cx:pt idx="21323">65</cx:pt>
          <cx:pt idx="21324">65</cx:pt>
          <cx:pt idx="21325">65</cx:pt>
          <cx:pt idx="21326">65</cx:pt>
          <cx:pt idx="21327">65</cx:pt>
          <cx:pt idx="21328">65</cx:pt>
          <cx:pt idx="21329">65</cx:pt>
          <cx:pt idx="21330">65</cx:pt>
          <cx:pt idx="21331">65</cx:pt>
          <cx:pt idx="21332">65</cx:pt>
          <cx:pt idx="21333">65</cx:pt>
          <cx:pt idx="21334">65</cx:pt>
          <cx:pt idx="21335">65</cx:pt>
          <cx:pt idx="21336">65</cx:pt>
          <cx:pt idx="21337">65</cx:pt>
          <cx:pt idx="21338">65</cx:pt>
          <cx:pt idx="21339">65</cx:pt>
          <cx:pt idx="21340">65</cx:pt>
          <cx:pt idx="21341">65</cx:pt>
          <cx:pt idx="21342">65</cx:pt>
          <cx:pt idx="21343">65</cx:pt>
          <cx:pt idx="21344">65</cx:pt>
          <cx:pt idx="21345">65</cx:pt>
          <cx:pt idx="21346">65</cx:pt>
          <cx:pt idx="21347">65</cx:pt>
          <cx:pt idx="21348">65</cx:pt>
          <cx:pt idx="21349">65</cx:pt>
          <cx:pt idx="21350">65</cx:pt>
          <cx:pt idx="21351">65</cx:pt>
          <cx:pt idx="21352">65</cx:pt>
          <cx:pt idx="21353">65</cx:pt>
          <cx:pt idx="21354">65</cx:pt>
          <cx:pt idx="21355">65</cx:pt>
          <cx:pt idx="21356">65</cx:pt>
          <cx:pt idx="21357">65</cx:pt>
          <cx:pt idx="21358">65</cx:pt>
          <cx:pt idx="21359">65</cx:pt>
          <cx:pt idx="21360">65</cx:pt>
          <cx:pt idx="21361">65</cx:pt>
          <cx:pt idx="21362">65</cx:pt>
          <cx:pt idx="21363">65</cx:pt>
          <cx:pt idx="21364">65</cx:pt>
          <cx:pt idx="21365">65</cx:pt>
          <cx:pt idx="21366">65</cx:pt>
          <cx:pt idx="21367">65</cx:pt>
          <cx:pt idx="21368">65</cx:pt>
          <cx:pt idx="21369">65</cx:pt>
          <cx:pt idx="21370">65</cx:pt>
          <cx:pt idx="21371">65</cx:pt>
          <cx:pt idx="21372">65</cx:pt>
          <cx:pt idx="21373">65</cx:pt>
          <cx:pt idx="21374">65</cx:pt>
          <cx:pt idx="21375">65</cx:pt>
          <cx:pt idx="21376">65</cx:pt>
          <cx:pt idx="21377">65</cx:pt>
          <cx:pt idx="21378">65</cx:pt>
          <cx:pt idx="21379">65</cx:pt>
          <cx:pt idx="21380">65</cx:pt>
          <cx:pt idx="21381">65</cx:pt>
          <cx:pt idx="21382">65</cx:pt>
          <cx:pt idx="21383">65</cx:pt>
          <cx:pt idx="21384">65</cx:pt>
          <cx:pt idx="21385">65</cx:pt>
          <cx:pt idx="21386">65</cx:pt>
          <cx:pt idx="21387">65</cx:pt>
          <cx:pt idx="21388">65</cx:pt>
          <cx:pt idx="21389">65</cx:pt>
          <cx:pt idx="21390">65</cx:pt>
          <cx:pt idx="21391">65</cx:pt>
          <cx:pt idx="21392">65</cx:pt>
          <cx:pt idx="21393">65</cx:pt>
          <cx:pt idx="21394">65</cx:pt>
          <cx:pt idx="21395">65</cx:pt>
          <cx:pt idx="21396">65</cx:pt>
          <cx:pt idx="21397">65</cx:pt>
          <cx:pt idx="21398">65</cx:pt>
          <cx:pt idx="21399">65</cx:pt>
          <cx:pt idx="21400">65</cx:pt>
          <cx:pt idx="21401">65</cx:pt>
          <cx:pt idx="21402">65</cx:pt>
          <cx:pt idx="21403">65</cx:pt>
          <cx:pt idx="21404">65</cx:pt>
          <cx:pt idx="21405">65</cx:pt>
          <cx:pt idx="21406">65</cx:pt>
          <cx:pt idx="21407">65</cx:pt>
          <cx:pt idx="21408">65</cx:pt>
          <cx:pt idx="21409">65</cx:pt>
          <cx:pt idx="21410">65</cx:pt>
          <cx:pt idx="21411">65</cx:pt>
          <cx:pt idx="21412">65</cx:pt>
          <cx:pt idx="21413">65</cx:pt>
          <cx:pt idx="21414">65</cx:pt>
          <cx:pt idx="21415">65</cx:pt>
          <cx:pt idx="21416">65</cx:pt>
          <cx:pt idx="21417">65</cx:pt>
          <cx:pt idx="21418">65</cx:pt>
          <cx:pt idx="21419">65</cx:pt>
          <cx:pt idx="21420">65</cx:pt>
          <cx:pt idx="21421">65</cx:pt>
          <cx:pt idx="21422">65</cx:pt>
          <cx:pt idx="21423">65</cx:pt>
          <cx:pt idx="21424">65</cx:pt>
          <cx:pt idx="21425">65</cx:pt>
          <cx:pt idx="21426">65</cx:pt>
          <cx:pt idx="21427">65</cx:pt>
          <cx:pt idx="21428">65</cx:pt>
          <cx:pt idx="21429">65</cx:pt>
          <cx:pt idx="21430">65</cx:pt>
          <cx:pt idx="21431">65</cx:pt>
          <cx:pt idx="21432">65</cx:pt>
          <cx:pt idx="21433">65</cx:pt>
          <cx:pt idx="21434">65</cx:pt>
          <cx:pt idx="21435">65</cx:pt>
          <cx:pt idx="21436">65</cx:pt>
          <cx:pt idx="21437">65</cx:pt>
          <cx:pt idx="21438">65</cx:pt>
          <cx:pt idx="21439">65</cx:pt>
          <cx:pt idx="21440">65</cx:pt>
          <cx:pt idx="21441">65</cx:pt>
          <cx:pt idx="21442">65</cx:pt>
          <cx:pt idx="21443">65</cx:pt>
          <cx:pt idx="21444">65</cx:pt>
          <cx:pt idx="21445">65</cx:pt>
          <cx:pt idx="21446">65</cx:pt>
          <cx:pt idx="21447">65</cx:pt>
          <cx:pt idx="21448">65</cx:pt>
          <cx:pt idx="21449">65</cx:pt>
          <cx:pt idx="21450">65</cx:pt>
          <cx:pt idx="21451">65</cx:pt>
          <cx:pt idx="21452">65</cx:pt>
          <cx:pt idx="21453">65</cx:pt>
          <cx:pt idx="21454">65</cx:pt>
          <cx:pt idx="21455">65</cx:pt>
          <cx:pt idx="21456">65</cx:pt>
          <cx:pt idx="21457">65</cx:pt>
          <cx:pt idx="21458">65</cx:pt>
          <cx:pt idx="21459">65</cx:pt>
          <cx:pt idx="21460">65</cx:pt>
          <cx:pt idx="21461">65</cx:pt>
          <cx:pt idx="21462">65</cx:pt>
          <cx:pt idx="21463">65</cx:pt>
          <cx:pt idx="21464">65</cx:pt>
          <cx:pt idx="21465">65</cx:pt>
          <cx:pt idx="21466">65</cx:pt>
          <cx:pt idx="21467">65</cx:pt>
          <cx:pt idx="21468">65</cx:pt>
          <cx:pt idx="21469">65</cx:pt>
          <cx:pt idx="21470">66</cx:pt>
          <cx:pt idx="21471">66</cx:pt>
          <cx:pt idx="21472">66</cx:pt>
          <cx:pt idx="21473">66</cx:pt>
          <cx:pt idx="21474">66</cx:pt>
          <cx:pt idx="21475">66</cx:pt>
          <cx:pt idx="21476">66</cx:pt>
          <cx:pt idx="21477">66</cx:pt>
          <cx:pt idx="21478">66</cx:pt>
          <cx:pt idx="21479">66</cx:pt>
          <cx:pt idx="21480">66</cx:pt>
          <cx:pt idx="21481">66</cx:pt>
          <cx:pt idx="21482">66</cx:pt>
          <cx:pt idx="21483">66</cx:pt>
          <cx:pt idx="21484">66</cx:pt>
          <cx:pt idx="21485">66</cx:pt>
          <cx:pt idx="21486">66</cx:pt>
          <cx:pt idx="21487">66</cx:pt>
          <cx:pt idx="21488">66</cx:pt>
          <cx:pt idx="21489">66</cx:pt>
          <cx:pt idx="21490">66</cx:pt>
          <cx:pt idx="21491">66</cx:pt>
          <cx:pt idx="21492">66</cx:pt>
          <cx:pt idx="21493">66</cx:pt>
          <cx:pt idx="21494">66</cx:pt>
          <cx:pt idx="21495">66</cx:pt>
          <cx:pt idx="21496">66</cx:pt>
          <cx:pt idx="21497">66</cx:pt>
          <cx:pt idx="21498">66</cx:pt>
          <cx:pt idx="21499">66</cx:pt>
          <cx:pt idx="21500">66</cx:pt>
          <cx:pt idx="21501">66</cx:pt>
          <cx:pt idx="21502">66</cx:pt>
          <cx:pt idx="21503">66</cx:pt>
          <cx:pt idx="21504">66</cx:pt>
          <cx:pt idx="21505">66</cx:pt>
          <cx:pt idx="21506">66</cx:pt>
          <cx:pt idx="21507">66</cx:pt>
          <cx:pt idx="21508">66</cx:pt>
          <cx:pt idx="21509">66</cx:pt>
          <cx:pt idx="21510">66</cx:pt>
          <cx:pt idx="21511">66</cx:pt>
          <cx:pt idx="21512">66</cx:pt>
          <cx:pt idx="21513">66</cx:pt>
          <cx:pt idx="21514">66</cx:pt>
          <cx:pt idx="21515">66</cx:pt>
          <cx:pt idx="21516">66</cx:pt>
          <cx:pt idx="21517">66</cx:pt>
          <cx:pt idx="21518">66</cx:pt>
          <cx:pt idx="21519">66</cx:pt>
          <cx:pt idx="21520">66</cx:pt>
          <cx:pt idx="21521">66</cx:pt>
          <cx:pt idx="21522">66</cx:pt>
          <cx:pt idx="21523">66</cx:pt>
          <cx:pt idx="21524">66</cx:pt>
          <cx:pt idx="21525">66</cx:pt>
          <cx:pt idx="21526">66</cx:pt>
          <cx:pt idx="21527">66</cx:pt>
          <cx:pt idx="21528">66</cx:pt>
          <cx:pt idx="21529">66</cx:pt>
          <cx:pt idx="21530">66</cx:pt>
          <cx:pt idx="21531">66</cx:pt>
          <cx:pt idx="21532">66</cx:pt>
          <cx:pt idx="21533">66</cx:pt>
          <cx:pt idx="21534">66</cx:pt>
          <cx:pt idx="21535">66</cx:pt>
          <cx:pt idx="21536">66</cx:pt>
          <cx:pt idx="21537">66</cx:pt>
          <cx:pt idx="21538">66</cx:pt>
          <cx:pt idx="21539">66</cx:pt>
          <cx:pt idx="21540">66</cx:pt>
          <cx:pt idx="21541">66</cx:pt>
          <cx:pt idx="21542">66</cx:pt>
          <cx:pt idx="21543">66</cx:pt>
          <cx:pt idx="21544">66</cx:pt>
          <cx:pt idx="21545">66</cx:pt>
          <cx:pt idx="21546">66</cx:pt>
          <cx:pt idx="21547">67</cx:pt>
          <cx:pt idx="21548">67</cx:pt>
          <cx:pt idx="21549">67</cx:pt>
          <cx:pt idx="21550">67</cx:pt>
          <cx:pt idx="21551">67</cx:pt>
          <cx:pt idx="21552">67</cx:pt>
          <cx:pt idx="21553">67</cx:pt>
          <cx:pt idx="21554">67</cx:pt>
          <cx:pt idx="21555">67</cx:pt>
          <cx:pt idx="21556">67</cx:pt>
          <cx:pt idx="21557">67</cx:pt>
          <cx:pt idx="21558">67</cx:pt>
          <cx:pt idx="21559">67</cx:pt>
          <cx:pt idx="21560">67</cx:pt>
          <cx:pt idx="21561">67</cx:pt>
          <cx:pt idx="21562">67</cx:pt>
          <cx:pt idx="21563">67</cx:pt>
          <cx:pt idx="21564">67</cx:pt>
          <cx:pt idx="21565">67</cx:pt>
          <cx:pt idx="21566">67</cx:pt>
          <cx:pt idx="21567">67</cx:pt>
          <cx:pt idx="21568">67</cx:pt>
          <cx:pt idx="21569">67</cx:pt>
          <cx:pt idx="21570">67</cx:pt>
          <cx:pt idx="21571">67</cx:pt>
          <cx:pt idx="21572">67</cx:pt>
          <cx:pt idx="21573">67</cx:pt>
          <cx:pt idx="21574">67</cx:pt>
          <cx:pt idx="21575">67</cx:pt>
          <cx:pt idx="21576">67</cx:pt>
          <cx:pt idx="21577">67</cx:pt>
          <cx:pt idx="21578">67</cx:pt>
          <cx:pt idx="21579">67</cx:pt>
          <cx:pt idx="21580">67</cx:pt>
          <cx:pt idx="21581">67</cx:pt>
          <cx:pt idx="21582">67</cx:pt>
          <cx:pt idx="21583">67</cx:pt>
          <cx:pt idx="21584">67</cx:pt>
          <cx:pt idx="21585">67</cx:pt>
          <cx:pt idx="21586">67</cx:pt>
          <cx:pt idx="21587">67</cx:pt>
          <cx:pt idx="21588">67</cx:pt>
          <cx:pt idx="21589">67</cx:pt>
          <cx:pt idx="21590">67</cx:pt>
          <cx:pt idx="21591">67</cx:pt>
          <cx:pt idx="21592">67</cx:pt>
          <cx:pt idx="21593">67</cx:pt>
          <cx:pt idx="21594">67</cx:pt>
          <cx:pt idx="21595">67</cx:pt>
          <cx:pt idx="21596">67</cx:pt>
          <cx:pt idx="21597">67</cx:pt>
          <cx:pt idx="21598">67</cx:pt>
          <cx:pt idx="21599">67</cx:pt>
          <cx:pt idx="21600">67</cx:pt>
          <cx:pt idx="21601">67</cx:pt>
          <cx:pt idx="21602">67</cx:pt>
          <cx:pt idx="21603">67</cx:pt>
          <cx:pt idx="21604">67</cx:pt>
          <cx:pt idx="21605">67</cx:pt>
          <cx:pt idx="21606">67</cx:pt>
          <cx:pt idx="21607">67</cx:pt>
          <cx:pt idx="21608">67</cx:pt>
          <cx:pt idx="21609">67</cx:pt>
          <cx:pt idx="21610">67</cx:pt>
          <cx:pt idx="21611">67</cx:pt>
          <cx:pt idx="21612">67</cx:pt>
          <cx:pt idx="21613">67</cx:pt>
          <cx:pt idx="21614">67</cx:pt>
          <cx:pt idx="21615">67</cx:pt>
          <cx:pt idx="21616">67</cx:pt>
          <cx:pt idx="21617">67</cx:pt>
          <cx:pt idx="21618">67</cx:pt>
          <cx:pt idx="21619">67</cx:pt>
          <cx:pt idx="21620">67</cx:pt>
          <cx:pt idx="21621">67</cx:pt>
          <cx:pt idx="21622">67</cx:pt>
          <cx:pt idx="21623">67</cx:pt>
          <cx:pt idx="21624">67</cx:pt>
          <cx:pt idx="21625">67</cx:pt>
          <cx:pt idx="21626">67</cx:pt>
          <cx:pt idx="21627">67</cx:pt>
          <cx:pt idx="21628">67</cx:pt>
          <cx:pt idx="21629">67</cx:pt>
          <cx:pt idx="21630">67</cx:pt>
          <cx:pt idx="21631">67</cx:pt>
          <cx:pt idx="21632">67</cx:pt>
          <cx:pt idx="21633">67</cx:pt>
          <cx:pt idx="21634">67</cx:pt>
          <cx:pt idx="21635">67</cx:pt>
          <cx:pt idx="21636">67</cx:pt>
          <cx:pt idx="21637">67</cx:pt>
          <cx:pt idx="21638">67</cx:pt>
          <cx:pt idx="21639">67</cx:pt>
          <cx:pt idx="21640">67</cx:pt>
          <cx:pt idx="21641">68</cx:pt>
          <cx:pt idx="21642">68</cx:pt>
          <cx:pt idx="21643">68</cx:pt>
          <cx:pt idx="21644">68</cx:pt>
          <cx:pt idx="21645">68</cx:pt>
          <cx:pt idx="21646">68</cx:pt>
          <cx:pt idx="21647">68</cx:pt>
          <cx:pt idx="21648">68</cx:pt>
          <cx:pt idx="21649">68</cx:pt>
          <cx:pt idx="21650">68</cx:pt>
          <cx:pt idx="21651">68</cx:pt>
          <cx:pt idx="21652">68</cx:pt>
          <cx:pt idx="21653">68</cx:pt>
          <cx:pt idx="21654">68</cx:pt>
          <cx:pt idx="21655">68</cx:pt>
          <cx:pt idx="21656">68</cx:pt>
          <cx:pt idx="21657">68</cx:pt>
          <cx:pt idx="21658">68</cx:pt>
          <cx:pt idx="21659">68</cx:pt>
          <cx:pt idx="21660">68</cx:pt>
          <cx:pt idx="21661">68</cx:pt>
          <cx:pt idx="21662">68</cx:pt>
          <cx:pt idx="21663">68</cx:pt>
          <cx:pt idx="21664">68</cx:pt>
          <cx:pt idx="21665">68</cx:pt>
          <cx:pt idx="21666">68</cx:pt>
          <cx:pt idx="21667">68</cx:pt>
          <cx:pt idx="21668">68</cx:pt>
          <cx:pt idx="21669">68</cx:pt>
          <cx:pt idx="21670">68</cx:pt>
          <cx:pt idx="21671">68</cx:pt>
          <cx:pt idx="21672">68</cx:pt>
          <cx:pt idx="21673">68</cx:pt>
          <cx:pt idx="21674">68</cx:pt>
          <cx:pt idx="21675">68</cx:pt>
          <cx:pt idx="21676">68</cx:pt>
          <cx:pt idx="21677">68</cx:pt>
          <cx:pt idx="21678">68</cx:pt>
          <cx:pt idx="21679">68</cx:pt>
          <cx:pt idx="21680">68</cx:pt>
          <cx:pt idx="21681">68</cx:pt>
          <cx:pt idx="21682">68</cx:pt>
          <cx:pt idx="21683">68</cx:pt>
          <cx:pt idx="21684">68</cx:pt>
          <cx:pt idx="21685">68</cx:pt>
          <cx:pt idx="21686">68</cx:pt>
          <cx:pt idx="21687">68</cx:pt>
          <cx:pt idx="21688">68</cx:pt>
          <cx:pt idx="21689">68</cx:pt>
          <cx:pt idx="21690">68</cx:pt>
          <cx:pt idx="21691">68</cx:pt>
          <cx:pt idx="21692">68</cx:pt>
          <cx:pt idx="21693">68</cx:pt>
          <cx:pt idx="21694">68</cx:pt>
          <cx:pt idx="21695">68</cx:pt>
          <cx:pt idx="21696">68</cx:pt>
          <cx:pt idx="21697">68</cx:pt>
          <cx:pt idx="21698">68</cx:pt>
          <cx:pt idx="21699">68</cx:pt>
          <cx:pt idx="21700">68</cx:pt>
          <cx:pt idx="21701">68</cx:pt>
          <cx:pt idx="21702">68</cx:pt>
          <cx:pt idx="21703">68</cx:pt>
          <cx:pt idx="21704">68</cx:pt>
          <cx:pt idx="21705">68</cx:pt>
          <cx:pt idx="21706">68</cx:pt>
          <cx:pt idx="21707">68</cx:pt>
          <cx:pt idx="21708">68</cx:pt>
          <cx:pt idx="21709">68</cx:pt>
          <cx:pt idx="21710">68</cx:pt>
          <cx:pt idx="21711">68</cx:pt>
          <cx:pt idx="21712">68</cx:pt>
          <cx:pt idx="21713">68</cx:pt>
          <cx:pt idx="21714">68</cx:pt>
          <cx:pt idx="21715">68</cx:pt>
          <cx:pt idx="21716">68</cx:pt>
          <cx:pt idx="21717">68</cx:pt>
          <cx:pt idx="21718">68</cx:pt>
          <cx:pt idx="21719">68</cx:pt>
          <cx:pt idx="21720">68</cx:pt>
          <cx:pt idx="21721">68</cx:pt>
          <cx:pt idx="21722">68</cx:pt>
          <cx:pt idx="21723">68</cx:pt>
          <cx:pt idx="21724">68</cx:pt>
          <cx:pt idx="21725">68</cx:pt>
          <cx:pt idx="21726">68</cx:pt>
          <cx:pt idx="21727">68</cx:pt>
          <cx:pt idx="21728">68</cx:pt>
          <cx:pt idx="21729">68</cx:pt>
          <cx:pt idx="21730">68</cx:pt>
          <cx:pt idx="21731">68</cx:pt>
          <cx:pt idx="21732">68</cx:pt>
          <cx:pt idx="21733">68</cx:pt>
          <cx:pt idx="21734">68</cx:pt>
          <cx:pt idx="21735">68</cx:pt>
          <cx:pt idx="21736">68</cx:pt>
          <cx:pt idx="21737">68</cx:pt>
          <cx:pt idx="21738">68</cx:pt>
          <cx:pt idx="21739">68</cx:pt>
          <cx:pt idx="21740">68</cx:pt>
          <cx:pt idx="21741">69</cx:pt>
          <cx:pt idx="21742">69</cx:pt>
          <cx:pt idx="21743">69</cx:pt>
          <cx:pt idx="21744">69</cx:pt>
          <cx:pt idx="21745">69</cx:pt>
          <cx:pt idx="21746">69</cx:pt>
          <cx:pt idx="21747">69</cx:pt>
          <cx:pt idx="21748">69</cx:pt>
          <cx:pt idx="21749">69</cx:pt>
          <cx:pt idx="21750">69</cx:pt>
          <cx:pt idx="21751">69</cx:pt>
          <cx:pt idx="21752">69</cx:pt>
          <cx:pt idx="21753">69</cx:pt>
          <cx:pt idx="21754">69</cx:pt>
          <cx:pt idx="21755">69</cx:pt>
          <cx:pt idx="21756">69</cx:pt>
          <cx:pt idx="21757">69</cx:pt>
          <cx:pt idx="21758">69</cx:pt>
          <cx:pt idx="21759">69</cx:pt>
          <cx:pt idx="21760">69</cx:pt>
          <cx:pt idx="21761">69</cx:pt>
          <cx:pt idx="21762">69</cx:pt>
          <cx:pt idx="21763">69</cx:pt>
          <cx:pt idx="21764">69</cx:pt>
          <cx:pt idx="21765">69</cx:pt>
          <cx:pt idx="21766">69</cx:pt>
          <cx:pt idx="21767">69</cx:pt>
          <cx:pt idx="21768">69</cx:pt>
          <cx:pt idx="21769">69</cx:pt>
          <cx:pt idx="21770">69</cx:pt>
          <cx:pt idx="21771">69</cx:pt>
          <cx:pt idx="21772">69</cx:pt>
          <cx:pt idx="21773">69</cx:pt>
          <cx:pt idx="21774">69</cx:pt>
          <cx:pt idx="21775">69</cx:pt>
          <cx:pt idx="21776">69</cx:pt>
          <cx:pt idx="21777">69</cx:pt>
          <cx:pt idx="21778">69</cx:pt>
          <cx:pt idx="21779">69</cx:pt>
          <cx:pt idx="21780">69</cx:pt>
          <cx:pt idx="21781">69</cx:pt>
          <cx:pt idx="21782">69</cx:pt>
          <cx:pt idx="21783">69</cx:pt>
          <cx:pt idx="21784">69</cx:pt>
          <cx:pt idx="21785">69</cx:pt>
          <cx:pt idx="21786">69</cx:pt>
          <cx:pt idx="21787">69</cx:pt>
          <cx:pt idx="21788">69</cx:pt>
          <cx:pt idx="21789">69</cx:pt>
          <cx:pt idx="21790">69</cx:pt>
          <cx:pt idx="21791">69</cx:pt>
          <cx:pt idx="21792">69</cx:pt>
          <cx:pt idx="21793">69</cx:pt>
          <cx:pt idx="21794">69</cx:pt>
          <cx:pt idx="21795">69</cx:pt>
          <cx:pt idx="21796">69</cx:pt>
          <cx:pt idx="21797">7</cx:pt>
          <cx:pt idx="21798">7</cx:pt>
          <cx:pt idx="21799">7</cx:pt>
          <cx:pt idx="21800">7</cx:pt>
          <cx:pt idx="21801">7</cx:pt>
          <cx:pt idx="21802">7</cx:pt>
          <cx:pt idx="21803">7</cx:pt>
          <cx:pt idx="21804">7</cx:pt>
          <cx:pt idx="21805">7</cx:pt>
          <cx:pt idx="21806">7</cx:pt>
          <cx:pt idx="21807">7</cx:pt>
          <cx:pt idx="21808">7</cx:pt>
          <cx:pt idx="21809">7</cx:pt>
          <cx:pt idx="21810">7</cx:pt>
          <cx:pt idx="21811">7</cx:pt>
          <cx:pt idx="21812">7</cx:pt>
          <cx:pt idx="21813">7</cx:pt>
          <cx:pt idx="21814">7</cx:pt>
          <cx:pt idx="21815">7</cx:pt>
          <cx:pt idx="21816">7</cx:pt>
          <cx:pt idx="21817">7</cx:pt>
          <cx:pt idx="21818">7</cx:pt>
          <cx:pt idx="21819">7</cx:pt>
          <cx:pt idx="21820">7</cx:pt>
          <cx:pt idx="21821">7</cx:pt>
          <cx:pt idx="21822">7</cx:pt>
          <cx:pt idx="21823">7</cx:pt>
          <cx:pt idx="21824">7</cx:pt>
          <cx:pt idx="21825">7</cx:pt>
          <cx:pt idx="21826">7</cx:pt>
          <cx:pt idx="21827">7</cx:pt>
          <cx:pt idx="21828">7</cx:pt>
          <cx:pt idx="21829">7</cx:pt>
          <cx:pt idx="21830">7</cx:pt>
          <cx:pt idx="21831">7</cx:pt>
          <cx:pt idx="21832">7</cx:pt>
          <cx:pt idx="21833">7</cx:pt>
          <cx:pt idx="21834">7</cx:pt>
          <cx:pt idx="21835">7</cx:pt>
          <cx:pt idx="21836">7</cx:pt>
          <cx:pt idx="21837">7</cx:pt>
          <cx:pt idx="21838">7</cx:pt>
          <cx:pt idx="21839">7</cx:pt>
          <cx:pt idx="21840">7</cx:pt>
          <cx:pt idx="21841">7</cx:pt>
          <cx:pt idx="21842">7</cx:pt>
          <cx:pt idx="21843">7</cx:pt>
          <cx:pt idx="21844">7</cx:pt>
          <cx:pt idx="21845">7</cx:pt>
          <cx:pt idx="21846">7</cx:pt>
          <cx:pt idx="21847">7</cx:pt>
          <cx:pt idx="21848">7</cx:pt>
          <cx:pt idx="21849">7</cx:pt>
          <cx:pt idx="21850">7</cx:pt>
          <cx:pt idx="21851">7</cx:pt>
          <cx:pt idx="21852">7</cx:pt>
          <cx:pt idx="21853">7</cx:pt>
          <cx:pt idx="21854">7</cx:pt>
          <cx:pt idx="21855">7</cx:pt>
          <cx:pt idx="21856">7</cx:pt>
          <cx:pt idx="21857">7</cx:pt>
          <cx:pt idx="21858">7</cx:pt>
          <cx:pt idx="21859">7</cx:pt>
          <cx:pt idx="21860">7</cx:pt>
          <cx:pt idx="21861">7</cx:pt>
          <cx:pt idx="21862">7</cx:pt>
          <cx:pt idx="21863">7</cx:pt>
          <cx:pt idx="21864">7</cx:pt>
          <cx:pt idx="21865">7</cx:pt>
          <cx:pt idx="21866">7</cx:pt>
          <cx:pt idx="21867">7</cx:pt>
          <cx:pt idx="21868">7</cx:pt>
          <cx:pt idx="21869">7</cx:pt>
          <cx:pt idx="21870">7</cx:pt>
          <cx:pt idx="21871">7</cx:pt>
          <cx:pt idx="21872">7</cx:pt>
          <cx:pt idx="21873">7</cx:pt>
          <cx:pt idx="21874">7</cx:pt>
          <cx:pt idx="21875">7</cx:pt>
          <cx:pt idx="21876">7</cx:pt>
          <cx:pt idx="21877">7</cx:pt>
          <cx:pt idx="21878">7</cx:pt>
          <cx:pt idx="21879">7</cx:pt>
          <cx:pt idx="21880">7</cx:pt>
          <cx:pt idx="21881">7</cx:pt>
          <cx:pt idx="21882">7</cx:pt>
          <cx:pt idx="21883">7</cx:pt>
          <cx:pt idx="21884">7</cx:pt>
          <cx:pt idx="21885">7</cx:pt>
          <cx:pt idx="21886">7</cx:pt>
          <cx:pt idx="21887">7</cx:pt>
          <cx:pt idx="21888">7</cx:pt>
          <cx:pt idx="21889">7</cx:pt>
          <cx:pt idx="21890">7</cx:pt>
          <cx:pt idx="21891">7</cx:pt>
          <cx:pt idx="21892">7</cx:pt>
          <cx:pt idx="21893">7</cx:pt>
          <cx:pt idx="21894">7</cx:pt>
          <cx:pt idx="21895">7</cx:pt>
          <cx:pt idx="21896">7</cx:pt>
          <cx:pt idx="21897">7</cx:pt>
          <cx:pt idx="21898">7</cx:pt>
          <cx:pt idx="21899">7</cx:pt>
          <cx:pt idx="21900">7</cx:pt>
          <cx:pt idx="21901">7</cx:pt>
          <cx:pt idx="21902">7</cx:pt>
          <cx:pt idx="21903">7</cx:pt>
          <cx:pt idx="21904">7</cx:pt>
          <cx:pt idx="21905">7</cx:pt>
          <cx:pt idx="21906">7</cx:pt>
          <cx:pt idx="21907">7</cx:pt>
          <cx:pt idx="21908">7</cx:pt>
          <cx:pt idx="21909">7</cx:pt>
          <cx:pt idx="21910">7</cx:pt>
          <cx:pt idx="21911">7</cx:pt>
          <cx:pt idx="21912">7</cx:pt>
          <cx:pt idx="21913">7</cx:pt>
          <cx:pt idx="21914">7</cx:pt>
          <cx:pt idx="21915">7</cx:pt>
          <cx:pt idx="21916">7</cx:pt>
          <cx:pt idx="21917">7</cx:pt>
          <cx:pt idx="21918">7</cx:pt>
          <cx:pt idx="21919">7</cx:pt>
          <cx:pt idx="21920">7</cx:pt>
          <cx:pt idx="21921">7</cx:pt>
          <cx:pt idx="21922">7</cx:pt>
          <cx:pt idx="21923">7</cx:pt>
          <cx:pt idx="21924">7</cx:pt>
          <cx:pt idx="21925">7</cx:pt>
          <cx:pt idx="21926">7</cx:pt>
          <cx:pt idx="21927">7</cx:pt>
          <cx:pt idx="21928">7</cx:pt>
          <cx:pt idx="21929">7</cx:pt>
          <cx:pt idx="21930">7</cx:pt>
          <cx:pt idx="21931">7</cx:pt>
          <cx:pt idx="21932">7</cx:pt>
          <cx:pt idx="21933">7</cx:pt>
          <cx:pt idx="21934">7</cx:pt>
          <cx:pt idx="21935">7</cx:pt>
          <cx:pt idx="21936">70</cx:pt>
          <cx:pt idx="21937">70</cx:pt>
          <cx:pt idx="21938">70</cx:pt>
          <cx:pt idx="21939">70</cx:pt>
          <cx:pt idx="21940">70</cx:pt>
          <cx:pt idx="21941">70</cx:pt>
          <cx:pt idx="21942">70</cx:pt>
          <cx:pt idx="21943">70</cx:pt>
          <cx:pt idx="21944">70</cx:pt>
          <cx:pt idx="21945">70</cx:pt>
          <cx:pt idx="21946">70</cx:pt>
          <cx:pt idx="21947">70</cx:pt>
          <cx:pt idx="21948">70</cx:pt>
          <cx:pt idx="21949">70</cx:pt>
          <cx:pt idx="21950">70</cx:pt>
          <cx:pt idx="21951">70</cx:pt>
          <cx:pt idx="21952">70</cx:pt>
          <cx:pt idx="21953">70</cx:pt>
          <cx:pt idx="21954">70</cx:pt>
          <cx:pt idx="21955">70</cx:pt>
          <cx:pt idx="21956">70</cx:pt>
          <cx:pt idx="21957">70</cx:pt>
          <cx:pt idx="21958">70</cx:pt>
          <cx:pt idx="21959">70</cx:pt>
          <cx:pt idx="21960">70</cx:pt>
          <cx:pt idx="21961">70</cx:pt>
          <cx:pt idx="21962">70</cx:pt>
          <cx:pt idx="21963">70</cx:pt>
          <cx:pt idx="21964">70</cx:pt>
          <cx:pt idx="21965">70</cx:pt>
          <cx:pt idx="21966">70</cx:pt>
          <cx:pt idx="21967">70</cx:pt>
          <cx:pt idx="21968">70</cx:pt>
          <cx:pt idx="21969">70</cx:pt>
          <cx:pt idx="21970">70</cx:pt>
          <cx:pt idx="21971">70</cx:pt>
          <cx:pt idx="21972">70</cx:pt>
          <cx:pt idx="21973">70</cx:pt>
          <cx:pt idx="21974">70</cx:pt>
          <cx:pt idx="21975">70</cx:pt>
          <cx:pt idx="21976">70</cx:pt>
          <cx:pt idx="21977">70</cx:pt>
          <cx:pt idx="21978">70</cx:pt>
          <cx:pt idx="21979">70</cx:pt>
          <cx:pt idx="21980">70</cx:pt>
          <cx:pt idx="21981">70</cx:pt>
          <cx:pt idx="21982">70</cx:pt>
          <cx:pt idx="21983">70</cx:pt>
          <cx:pt idx="21984">70</cx:pt>
          <cx:pt idx="21985">70</cx:pt>
          <cx:pt idx="21986">70</cx:pt>
          <cx:pt idx="21987">70</cx:pt>
          <cx:pt idx="21988">70</cx:pt>
          <cx:pt idx="21989">70</cx:pt>
          <cx:pt idx="21990">70</cx:pt>
          <cx:pt idx="21991">70</cx:pt>
          <cx:pt idx="21992">70</cx:pt>
          <cx:pt idx="21993">70</cx:pt>
          <cx:pt idx="21994">70</cx:pt>
          <cx:pt idx="21995">70</cx:pt>
          <cx:pt idx="21996">70</cx:pt>
          <cx:pt idx="21997">70</cx:pt>
          <cx:pt idx="21998">70</cx:pt>
          <cx:pt idx="21999">70</cx:pt>
          <cx:pt idx="22000">70</cx:pt>
          <cx:pt idx="22001">70</cx:pt>
          <cx:pt idx="22002">70</cx:pt>
          <cx:pt idx="22003">70</cx:pt>
          <cx:pt idx="22004">70</cx:pt>
          <cx:pt idx="22005">70</cx:pt>
          <cx:pt idx="22006">70</cx:pt>
          <cx:pt idx="22007">70</cx:pt>
          <cx:pt idx="22008">70</cx:pt>
          <cx:pt idx="22009">70</cx:pt>
          <cx:pt idx="22010">70</cx:pt>
          <cx:pt idx="22011">70</cx:pt>
          <cx:pt idx="22012">70</cx:pt>
          <cx:pt idx="22013">70</cx:pt>
          <cx:pt idx="22014">70</cx:pt>
          <cx:pt idx="22015">70</cx:pt>
          <cx:pt idx="22016">70</cx:pt>
          <cx:pt idx="22017">70</cx:pt>
          <cx:pt idx="22018">70</cx:pt>
          <cx:pt idx="22019">70</cx:pt>
          <cx:pt idx="22020">70</cx:pt>
          <cx:pt idx="22021">70</cx:pt>
          <cx:pt idx="22022">70</cx:pt>
          <cx:pt idx="22023">70</cx:pt>
          <cx:pt idx="22024">70</cx:pt>
          <cx:pt idx="22025">70</cx:pt>
          <cx:pt idx="22026">70</cx:pt>
          <cx:pt idx="22027">70</cx:pt>
          <cx:pt idx="22028">70</cx:pt>
          <cx:pt idx="22029">70</cx:pt>
          <cx:pt idx="22030">70</cx:pt>
          <cx:pt idx="22031">70</cx:pt>
          <cx:pt idx="22032">70</cx:pt>
          <cx:pt idx="22033">70</cx:pt>
          <cx:pt idx="22034">70</cx:pt>
          <cx:pt idx="22035">70</cx:pt>
          <cx:pt idx="22036">70</cx:pt>
          <cx:pt idx="22037">70</cx:pt>
          <cx:pt idx="22038">70</cx:pt>
          <cx:pt idx="22039">70</cx:pt>
          <cx:pt idx="22040">70</cx:pt>
          <cx:pt idx="22041">70</cx:pt>
          <cx:pt idx="22042">70</cx:pt>
          <cx:pt idx="22043">70</cx:pt>
          <cx:pt idx="22044">70</cx:pt>
          <cx:pt idx="22045">70</cx:pt>
          <cx:pt idx="22046">70</cx:pt>
          <cx:pt idx="22047">70</cx:pt>
          <cx:pt idx="22048">70</cx:pt>
          <cx:pt idx="22049">70</cx:pt>
          <cx:pt idx="22050">70</cx:pt>
          <cx:pt idx="22051">70</cx:pt>
          <cx:pt idx="22052">70</cx:pt>
          <cx:pt idx="22053">70</cx:pt>
          <cx:pt idx="22054">70</cx:pt>
          <cx:pt idx="22055">70</cx:pt>
          <cx:pt idx="22056">70</cx:pt>
          <cx:pt idx="22057">70</cx:pt>
          <cx:pt idx="22058">70</cx:pt>
          <cx:pt idx="22059">70</cx:pt>
          <cx:pt idx="22060">70</cx:pt>
          <cx:pt idx="22061">70</cx:pt>
          <cx:pt idx="22062">70</cx:pt>
          <cx:pt idx="22063">70</cx:pt>
          <cx:pt idx="22064">70</cx:pt>
          <cx:pt idx="22065">70</cx:pt>
          <cx:pt idx="22066">70</cx:pt>
          <cx:pt idx="22067">70</cx:pt>
          <cx:pt idx="22068">70</cx:pt>
          <cx:pt idx="22069">70</cx:pt>
          <cx:pt idx="22070">70</cx:pt>
          <cx:pt idx="22071">70</cx:pt>
          <cx:pt idx="22072">70</cx:pt>
          <cx:pt idx="22073">70</cx:pt>
          <cx:pt idx="22074">70</cx:pt>
          <cx:pt idx="22075">70</cx:pt>
          <cx:pt idx="22076">70</cx:pt>
          <cx:pt idx="22077">70</cx:pt>
          <cx:pt idx="22078">70</cx:pt>
          <cx:pt idx="22079">70</cx:pt>
          <cx:pt idx="22080">70</cx:pt>
          <cx:pt idx="22081">70</cx:pt>
          <cx:pt idx="22082">70</cx:pt>
          <cx:pt idx="22083">71</cx:pt>
          <cx:pt idx="22084">71</cx:pt>
          <cx:pt idx="22085">71</cx:pt>
          <cx:pt idx="22086">71</cx:pt>
          <cx:pt idx="22087">71</cx:pt>
          <cx:pt idx="22088">71</cx:pt>
          <cx:pt idx="22089">71</cx:pt>
          <cx:pt idx="22090">71</cx:pt>
          <cx:pt idx="22091">71</cx:pt>
          <cx:pt idx="22092">71</cx:pt>
          <cx:pt idx="22093">71</cx:pt>
          <cx:pt idx="22094">71</cx:pt>
          <cx:pt idx="22095">71</cx:pt>
          <cx:pt idx="22096">71</cx:pt>
          <cx:pt idx="22097">71</cx:pt>
          <cx:pt idx="22098">71</cx:pt>
          <cx:pt idx="22099">71</cx:pt>
          <cx:pt idx="22100">71</cx:pt>
          <cx:pt idx="22101">71</cx:pt>
          <cx:pt idx="22102">71</cx:pt>
          <cx:pt idx="22103">71</cx:pt>
          <cx:pt idx="22104">71</cx:pt>
          <cx:pt idx="22105">71</cx:pt>
          <cx:pt idx="22106">71</cx:pt>
          <cx:pt idx="22107">71</cx:pt>
          <cx:pt idx="22108">71</cx:pt>
          <cx:pt idx="22109">71</cx:pt>
          <cx:pt idx="22110">71</cx:pt>
          <cx:pt idx="22111">71</cx:pt>
          <cx:pt idx="22112">71</cx:pt>
          <cx:pt idx="22113">71</cx:pt>
          <cx:pt idx="22114">71</cx:pt>
          <cx:pt idx="22115">71</cx:pt>
          <cx:pt idx="22116">72</cx:pt>
          <cx:pt idx="22117">72</cx:pt>
          <cx:pt idx="22118">72</cx:pt>
          <cx:pt idx="22119">72</cx:pt>
          <cx:pt idx="22120">72</cx:pt>
          <cx:pt idx="22121">72</cx:pt>
          <cx:pt idx="22122">72</cx:pt>
          <cx:pt idx="22123">72</cx:pt>
          <cx:pt idx="22124">72</cx:pt>
          <cx:pt idx="22125">72</cx:pt>
          <cx:pt idx="22126">72</cx:pt>
          <cx:pt idx="22127">72</cx:pt>
          <cx:pt idx="22128">72</cx:pt>
          <cx:pt idx="22129">72</cx:pt>
          <cx:pt idx="22130">72</cx:pt>
          <cx:pt idx="22131">72</cx:pt>
          <cx:pt idx="22132">72</cx:pt>
          <cx:pt idx="22133">72</cx:pt>
          <cx:pt idx="22134">72</cx:pt>
          <cx:pt idx="22135">72</cx:pt>
          <cx:pt idx="22136">72</cx:pt>
          <cx:pt idx="22137">72</cx:pt>
          <cx:pt idx="22138">72</cx:pt>
          <cx:pt idx="22139">72</cx:pt>
          <cx:pt idx="22140">72</cx:pt>
          <cx:pt idx="22141">72</cx:pt>
          <cx:pt idx="22142">72</cx:pt>
          <cx:pt idx="22143">72</cx:pt>
          <cx:pt idx="22144">72</cx:pt>
          <cx:pt idx="22145">72</cx:pt>
          <cx:pt idx="22146">72</cx:pt>
          <cx:pt idx="22147">72</cx:pt>
          <cx:pt idx="22148">72</cx:pt>
          <cx:pt idx="22149">72</cx:pt>
          <cx:pt idx="22150">72</cx:pt>
          <cx:pt idx="22151">72</cx:pt>
          <cx:pt idx="22152">72</cx:pt>
          <cx:pt idx="22153">72</cx:pt>
          <cx:pt idx="22154">72</cx:pt>
          <cx:pt idx="22155">72</cx:pt>
          <cx:pt idx="22156">72</cx:pt>
          <cx:pt idx="22157">72</cx:pt>
          <cx:pt idx="22158">72</cx:pt>
          <cx:pt idx="22159">72</cx:pt>
          <cx:pt idx="22160">72</cx:pt>
          <cx:pt idx="22161">72</cx:pt>
          <cx:pt idx="22162">72</cx:pt>
          <cx:pt idx="22163">72</cx:pt>
          <cx:pt idx="22164">72</cx:pt>
          <cx:pt idx="22165">72</cx:pt>
          <cx:pt idx="22166">72</cx:pt>
          <cx:pt idx="22167">72</cx:pt>
          <cx:pt idx="22168">72</cx:pt>
          <cx:pt idx="22169">72</cx:pt>
          <cx:pt idx="22170">72</cx:pt>
          <cx:pt idx="22171">72</cx:pt>
          <cx:pt idx="22172">72</cx:pt>
          <cx:pt idx="22173">72</cx:pt>
          <cx:pt idx="22174">72</cx:pt>
          <cx:pt idx="22175">72</cx:pt>
          <cx:pt idx="22176">72</cx:pt>
          <cx:pt idx="22177">72</cx:pt>
          <cx:pt idx="22178">72</cx:pt>
          <cx:pt idx="22179">72</cx:pt>
          <cx:pt idx="22180">72</cx:pt>
          <cx:pt idx="22181">72</cx:pt>
          <cx:pt idx="22182">72</cx:pt>
          <cx:pt idx="22183">72</cx:pt>
          <cx:pt idx="22184">72</cx:pt>
          <cx:pt idx="22185">72</cx:pt>
          <cx:pt idx="22186">72</cx:pt>
          <cx:pt idx="22187">72</cx:pt>
          <cx:pt idx="22188">72</cx:pt>
          <cx:pt idx="22189">72</cx:pt>
          <cx:pt idx="22190">72</cx:pt>
          <cx:pt idx="22191">72</cx:pt>
          <cx:pt idx="22192">72</cx:pt>
          <cx:pt idx="22193">72</cx:pt>
          <cx:pt idx="22194">72</cx:pt>
          <cx:pt idx="22195">72</cx:pt>
          <cx:pt idx="22196">72</cx:pt>
          <cx:pt idx="22197">72</cx:pt>
          <cx:pt idx="22198">72</cx:pt>
          <cx:pt idx="22199">72</cx:pt>
          <cx:pt idx="22200">72</cx:pt>
          <cx:pt idx="22201">72</cx:pt>
          <cx:pt idx="22202">72</cx:pt>
          <cx:pt idx="22203">72</cx:pt>
          <cx:pt idx="22204">72</cx:pt>
          <cx:pt idx="22205">72</cx:pt>
          <cx:pt idx="22206">72</cx:pt>
          <cx:pt idx="22207">72</cx:pt>
          <cx:pt idx="22208">72</cx:pt>
          <cx:pt idx="22209">72</cx:pt>
          <cx:pt idx="22210">72</cx:pt>
          <cx:pt idx="22211">72</cx:pt>
          <cx:pt idx="22212">72</cx:pt>
          <cx:pt idx="22213">72</cx:pt>
          <cx:pt idx="22214">73</cx:pt>
          <cx:pt idx="22215">73</cx:pt>
          <cx:pt idx="22216">73</cx:pt>
          <cx:pt idx="22217">73</cx:pt>
          <cx:pt idx="22218">73</cx:pt>
          <cx:pt idx="22219">73</cx:pt>
          <cx:pt idx="22220">73</cx:pt>
          <cx:pt idx="22221">73</cx:pt>
          <cx:pt idx="22222">73</cx:pt>
          <cx:pt idx="22223">73</cx:pt>
          <cx:pt idx="22224">73</cx:pt>
          <cx:pt idx="22225">73</cx:pt>
          <cx:pt idx="22226">73</cx:pt>
          <cx:pt idx="22227">73</cx:pt>
          <cx:pt idx="22228">73</cx:pt>
          <cx:pt idx="22229">73</cx:pt>
          <cx:pt idx="22230">73</cx:pt>
          <cx:pt idx="22231">73</cx:pt>
          <cx:pt idx="22232">73</cx:pt>
          <cx:pt idx="22233">73</cx:pt>
          <cx:pt idx="22234">73</cx:pt>
          <cx:pt idx="22235">73</cx:pt>
          <cx:pt idx="22236">73</cx:pt>
          <cx:pt idx="22237">73</cx:pt>
          <cx:pt idx="22238">73</cx:pt>
          <cx:pt idx="22239">73</cx:pt>
          <cx:pt idx="22240">73</cx:pt>
          <cx:pt idx="22241">73</cx:pt>
          <cx:pt idx="22242">73</cx:pt>
          <cx:pt idx="22243">73</cx:pt>
          <cx:pt idx="22244">73</cx:pt>
          <cx:pt idx="22245">73</cx:pt>
          <cx:pt idx="22246">73</cx:pt>
          <cx:pt idx="22247">73</cx:pt>
          <cx:pt idx="22248">73</cx:pt>
          <cx:pt idx="22249">73</cx:pt>
          <cx:pt idx="22250">73</cx:pt>
          <cx:pt idx="22251">73</cx:pt>
          <cx:pt idx="22252">73</cx:pt>
          <cx:pt idx="22253">73</cx:pt>
          <cx:pt idx="22254">73</cx:pt>
          <cx:pt idx="22255">73</cx:pt>
          <cx:pt idx="22256">73</cx:pt>
          <cx:pt idx="22257">73</cx:pt>
          <cx:pt idx="22258">73</cx:pt>
          <cx:pt idx="22259">73</cx:pt>
          <cx:pt idx="22260">73</cx:pt>
          <cx:pt idx="22261">73</cx:pt>
          <cx:pt idx="22262">73</cx:pt>
          <cx:pt idx="22263">73</cx:pt>
          <cx:pt idx="22264">73</cx:pt>
          <cx:pt idx="22265">73</cx:pt>
          <cx:pt idx="22266">73</cx:pt>
          <cx:pt idx="22267">73</cx:pt>
          <cx:pt idx="22268">73</cx:pt>
          <cx:pt idx="22269">73</cx:pt>
          <cx:pt idx="22270">73</cx:pt>
          <cx:pt idx="22271">73</cx:pt>
          <cx:pt idx="22272">73</cx:pt>
          <cx:pt idx="22273">73</cx:pt>
          <cx:pt idx="22274">73</cx:pt>
          <cx:pt idx="22275">73</cx:pt>
          <cx:pt idx="22276">73</cx:pt>
          <cx:pt idx="22277">74</cx:pt>
          <cx:pt idx="22278">74</cx:pt>
          <cx:pt idx="22279">74</cx:pt>
          <cx:pt idx="22280">74</cx:pt>
          <cx:pt idx="22281">74</cx:pt>
          <cx:pt idx="22282">74</cx:pt>
          <cx:pt idx="22283">74</cx:pt>
          <cx:pt idx="22284">74</cx:pt>
          <cx:pt idx="22285">74</cx:pt>
          <cx:pt idx="22286">74</cx:pt>
          <cx:pt idx="22287">74</cx:pt>
          <cx:pt idx="22288">74</cx:pt>
          <cx:pt idx="22289">74</cx:pt>
          <cx:pt idx="22290">74</cx:pt>
          <cx:pt idx="22291">74</cx:pt>
          <cx:pt idx="22292">74</cx:pt>
          <cx:pt idx="22293">74</cx:pt>
          <cx:pt idx="22294">74</cx:pt>
          <cx:pt idx="22295">74</cx:pt>
          <cx:pt idx="22296">74</cx:pt>
          <cx:pt idx="22297">74</cx:pt>
          <cx:pt idx="22298">74</cx:pt>
          <cx:pt idx="22299">74</cx:pt>
          <cx:pt idx="22300">74</cx:pt>
          <cx:pt idx="22301">74</cx:pt>
          <cx:pt idx="22302">74</cx:pt>
          <cx:pt idx="22303">74</cx:pt>
          <cx:pt idx="22304">74</cx:pt>
          <cx:pt idx="22305">74</cx:pt>
          <cx:pt idx="22306">74</cx:pt>
          <cx:pt idx="22307">74</cx:pt>
          <cx:pt idx="22308">74</cx:pt>
          <cx:pt idx="22309">75</cx:pt>
          <cx:pt idx="22310">75</cx:pt>
          <cx:pt idx="22311">75</cx:pt>
          <cx:pt idx="22312">75</cx:pt>
          <cx:pt idx="22313">75</cx:pt>
          <cx:pt idx="22314">75</cx:pt>
          <cx:pt idx="22315">75</cx:pt>
          <cx:pt idx="22316">75</cx:pt>
          <cx:pt idx="22317">75</cx:pt>
          <cx:pt idx="22318">75</cx:pt>
          <cx:pt idx="22319">75</cx:pt>
          <cx:pt idx="22320">75</cx:pt>
          <cx:pt idx="22321">75</cx:pt>
          <cx:pt idx="22322">75</cx:pt>
          <cx:pt idx="22323">75</cx:pt>
          <cx:pt idx="22324">75</cx:pt>
          <cx:pt idx="22325">75</cx:pt>
          <cx:pt idx="22326">75</cx:pt>
          <cx:pt idx="22327">75</cx:pt>
          <cx:pt idx="22328">75</cx:pt>
          <cx:pt idx="22329">75</cx:pt>
          <cx:pt idx="22330">75</cx:pt>
          <cx:pt idx="22331">75</cx:pt>
          <cx:pt idx="22332">75</cx:pt>
          <cx:pt idx="22333">75</cx:pt>
          <cx:pt idx="22334">75</cx:pt>
          <cx:pt idx="22335">75</cx:pt>
          <cx:pt idx="22336">75</cx:pt>
          <cx:pt idx="22337">75</cx:pt>
          <cx:pt idx="22338">75</cx:pt>
          <cx:pt idx="22339">75</cx:pt>
          <cx:pt idx="22340">75</cx:pt>
          <cx:pt idx="22341">75</cx:pt>
          <cx:pt idx="22342">75</cx:pt>
          <cx:pt idx="22343">75</cx:pt>
          <cx:pt idx="22344">75</cx:pt>
          <cx:pt idx="22345">75</cx:pt>
          <cx:pt idx="22346">75</cx:pt>
          <cx:pt idx="22347">75</cx:pt>
          <cx:pt idx="22348">75</cx:pt>
          <cx:pt idx="22349">75</cx:pt>
          <cx:pt idx="22350">75</cx:pt>
          <cx:pt idx="22351">75</cx:pt>
          <cx:pt idx="22352">75</cx:pt>
          <cx:pt idx="22353">75</cx:pt>
          <cx:pt idx="22354">75</cx:pt>
          <cx:pt idx="22355">75</cx:pt>
          <cx:pt idx="22356">75</cx:pt>
          <cx:pt idx="22357">75</cx:pt>
          <cx:pt idx="22358">75</cx:pt>
          <cx:pt idx="22359">75</cx:pt>
          <cx:pt idx="22360">75</cx:pt>
          <cx:pt idx="22361">75</cx:pt>
          <cx:pt idx="22362">75</cx:pt>
          <cx:pt idx="22363">75</cx:pt>
          <cx:pt idx="22364">75</cx:pt>
          <cx:pt idx="22365">75</cx:pt>
          <cx:pt idx="22366">75</cx:pt>
          <cx:pt idx="22367">75</cx:pt>
          <cx:pt idx="22368">75</cx:pt>
          <cx:pt idx="22369">75</cx:pt>
          <cx:pt idx="22370">75</cx:pt>
          <cx:pt idx="22371">75</cx:pt>
          <cx:pt idx="22372">75</cx:pt>
          <cx:pt idx="22373">75</cx:pt>
          <cx:pt idx="22374">75</cx:pt>
          <cx:pt idx="22375">75</cx:pt>
          <cx:pt idx="22376">75</cx:pt>
          <cx:pt idx="22377">75</cx:pt>
          <cx:pt idx="22378">75</cx:pt>
          <cx:pt idx="22379">75</cx:pt>
          <cx:pt idx="22380">75</cx:pt>
          <cx:pt idx="22381">75</cx:pt>
          <cx:pt idx="22382">75</cx:pt>
          <cx:pt idx="22383">75</cx:pt>
          <cx:pt idx="22384">75</cx:pt>
          <cx:pt idx="22385">75</cx:pt>
          <cx:pt idx="22386">75</cx:pt>
          <cx:pt idx="22387">75</cx:pt>
          <cx:pt idx="22388">75</cx:pt>
          <cx:pt idx="22389">75</cx:pt>
          <cx:pt idx="22390">75</cx:pt>
          <cx:pt idx="22391">75</cx:pt>
          <cx:pt idx="22392">75</cx:pt>
          <cx:pt idx="22393">75</cx:pt>
          <cx:pt idx="22394">75</cx:pt>
          <cx:pt idx="22395">75</cx:pt>
          <cx:pt idx="22396">75</cx:pt>
          <cx:pt idx="22397">75</cx:pt>
          <cx:pt idx="22398">75</cx:pt>
          <cx:pt idx="22399">75</cx:pt>
          <cx:pt idx="22400">75</cx:pt>
          <cx:pt idx="22401">75</cx:pt>
          <cx:pt idx="22402">75</cx:pt>
          <cx:pt idx="22403">75</cx:pt>
          <cx:pt idx="22404">75</cx:pt>
          <cx:pt idx="22405">75</cx:pt>
          <cx:pt idx="22406">75</cx:pt>
          <cx:pt idx="22407">75</cx:pt>
          <cx:pt idx="22408">75</cx:pt>
          <cx:pt idx="22409">75</cx:pt>
          <cx:pt idx="22410">75</cx:pt>
          <cx:pt idx="22411">75</cx:pt>
          <cx:pt idx="22412">75</cx:pt>
          <cx:pt idx="22413">75</cx:pt>
          <cx:pt idx="22414">75</cx:pt>
          <cx:pt idx="22415">75</cx:pt>
          <cx:pt idx="22416">75</cx:pt>
          <cx:pt idx="22417">75</cx:pt>
          <cx:pt idx="22418">75</cx:pt>
          <cx:pt idx="22419">75</cx:pt>
          <cx:pt idx="22420">75</cx:pt>
          <cx:pt idx="22421">75</cx:pt>
          <cx:pt idx="22422">75</cx:pt>
          <cx:pt idx="22423">75</cx:pt>
          <cx:pt idx="22424">75</cx:pt>
          <cx:pt idx="22425">75</cx:pt>
          <cx:pt idx="22426">75</cx:pt>
          <cx:pt idx="22427">75</cx:pt>
          <cx:pt idx="22428">75</cx:pt>
          <cx:pt idx="22429">75</cx:pt>
          <cx:pt idx="22430">75</cx:pt>
          <cx:pt idx="22431">75</cx:pt>
          <cx:pt idx="22432">75</cx:pt>
          <cx:pt idx="22433">75</cx:pt>
          <cx:pt idx="22434">75</cx:pt>
          <cx:pt idx="22435">75</cx:pt>
          <cx:pt idx="22436">75</cx:pt>
          <cx:pt idx="22437">75</cx:pt>
          <cx:pt idx="22438">75</cx:pt>
          <cx:pt idx="22439">75</cx:pt>
          <cx:pt idx="22440">75</cx:pt>
          <cx:pt idx="22441">75</cx:pt>
          <cx:pt idx="22442">75</cx:pt>
          <cx:pt idx="22443">75</cx:pt>
          <cx:pt idx="22444">75</cx:pt>
          <cx:pt idx="22445">75</cx:pt>
          <cx:pt idx="22446">75</cx:pt>
          <cx:pt idx="22447">75</cx:pt>
          <cx:pt idx="22448">75</cx:pt>
          <cx:pt idx="22449">75</cx:pt>
          <cx:pt idx="22450">75</cx:pt>
          <cx:pt idx="22451">75</cx:pt>
          <cx:pt idx="22452">75</cx:pt>
          <cx:pt idx="22453">75</cx:pt>
          <cx:pt idx="22454">75</cx:pt>
          <cx:pt idx="22455">75</cx:pt>
          <cx:pt idx="22456">75</cx:pt>
          <cx:pt idx="22457">76</cx:pt>
          <cx:pt idx="22458">76</cx:pt>
          <cx:pt idx="22459">76</cx:pt>
          <cx:pt idx="22460">76</cx:pt>
          <cx:pt idx="22461">76</cx:pt>
          <cx:pt idx="22462">76</cx:pt>
          <cx:pt idx="22463">76</cx:pt>
          <cx:pt idx="22464">76</cx:pt>
          <cx:pt idx="22465">76</cx:pt>
          <cx:pt idx="22466">76</cx:pt>
          <cx:pt idx="22467">76</cx:pt>
          <cx:pt idx="22468">76</cx:pt>
          <cx:pt idx="22469">76</cx:pt>
          <cx:pt idx="22470">76</cx:pt>
          <cx:pt idx="22471">76</cx:pt>
          <cx:pt idx="22472">76</cx:pt>
          <cx:pt idx="22473">76</cx:pt>
          <cx:pt idx="22474">76</cx:pt>
          <cx:pt idx="22475">76</cx:pt>
          <cx:pt idx="22476">76</cx:pt>
          <cx:pt idx="22477">76</cx:pt>
          <cx:pt idx="22478">76</cx:pt>
          <cx:pt idx="22479">76</cx:pt>
          <cx:pt idx="22480">76</cx:pt>
          <cx:pt idx="22481">76</cx:pt>
          <cx:pt idx="22482">76</cx:pt>
          <cx:pt idx="22483">76</cx:pt>
          <cx:pt idx="22484">76</cx:pt>
          <cx:pt idx="22485">76</cx:pt>
          <cx:pt idx="22486">76</cx:pt>
          <cx:pt idx="22487">76</cx:pt>
          <cx:pt idx="22488">76</cx:pt>
          <cx:pt idx="22489">76</cx:pt>
          <cx:pt idx="22490">76</cx:pt>
          <cx:pt idx="22491">76</cx:pt>
          <cx:pt idx="22492">76</cx:pt>
          <cx:pt idx="22493">76</cx:pt>
          <cx:pt idx="22494">76</cx:pt>
          <cx:pt idx="22495">76</cx:pt>
          <cx:pt idx="22496">76</cx:pt>
          <cx:pt idx="22497">76</cx:pt>
          <cx:pt idx="22498">76</cx:pt>
          <cx:pt idx="22499">76</cx:pt>
          <cx:pt idx="22500">76</cx:pt>
          <cx:pt idx="22501">76</cx:pt>
          <cx:pt idx="22502">76</cx:pt>
          <cx:pt idx="22503">76</cx:pt>
          <cx:pt idx="22504">76</cx:pt>
          <cx:pt idx="22505">76</cx:pt>
          <cx:pt idx="22506">76</cx:pt>
          <cx:pt idx="22507">76</cx:pt>
          <cx:pt idx="22508">76</cx:pt>
          <cx:pt idx="22509">76</cx:pt>
          <cx:pt idx="22510">76</cx:pt>
          <cx:pt idx="22511">76</cx:pt>
          <cx:pt idx="22512">76</cx:pt>
          <cx:pt idx="22513">76</cx:pt>
          <cx:pt idx="22514">76</cx:pt>
          <cx:pt idx="22515">77</cx:pt>
          <cx:pt idx="22516">77</cx:pt>
          <cx:pt idx="22517">77</cx:pt>
          <cx:pt idx="22518">77</cx:pt>
          <cx:pt idx="22519">77</cx:pt>
          <cx:pt idx="22520">77</cx:pt>
          <cx:pt idx="22521">77</cx:pt>
          <cx:pt idx="22522">77</cx:pt>
          <cx:pt idx="22523">77</cx:pt>
          <cx:pt idx="22524">77</cx:pt>
          <cx:pt idx="22525">77</cx:pt>
          <cx:pt idx="22526">77</cx:pt>
          <cx:pt idx="22527">77</cx:pt>
          <cx:pt idx="22528">77</cx:pt>
          <cx:pt idx="22529">77</cx:pt>
          <cx:pt idx="22530">77</cx:pt>
          <cx:pt idx="22531">77</cx:pt>
          <cx:pt idx="22532">77</cx:pt>
          <cx:pt idx="22533">77</cx:pt>
          <cx:pt idx="22534">77</cx:pt>
          <cx:pt idx="22535">77</cx:pt>
          <cx:pt idx="22536">77</cx:pt>
          <cx:pt idx="22537">77</cx:pt>
          <cx:pt idx="22538">77</cx:pt>
          <cx:pt idx="22539">77</cx:pt>
          <cx:pt idx="22540">77</cx:pt>
          <cx:pt idx="22541">77</cx:pt>
          <cx:pt idx="22542">77</cx:pt>
          <cx:pt idx="22543">78</cx:pt>
          <cx:pt idx="22544">78</cx:pt>
          <cx:pt idx="22545">78</cx:pt>
          <cx:pt idx="22546">78</cx:pt>
          <cx:pt idx="22547">78</cx:pt>
          <cx:pt idx="22548">78</cx:pt>
          <cx:pt idx="22549">78</cx:pt>
          <cx:pt idx="22550">78</cx:pt>
          <cx:pt idx="22551">78</cx:pt>
          <cx:pt idx="22552">78</cx:pt>
          <cx:pt idx="22553">78</cx:pt>
          <cx:pt idx="22554">78</cx:pt>
          <cx:pt idx="22555">78</cx:pt>
          <cx:pt idx="22556">78</cx:pt>
          <cx:pt idx="22557">78</cx:pt>
          <cx:pt idx="22558">78</cx:pt>
          <cx:pt idx="22559">78</cx:pt>
          <cx:pt idx="22560">78</cx:pt>
          <cx:pt idx="22561">78</cx:pt>
          <cx:pt idx="22562">78</cx:pt>
          <cx:pt idx="22563">78</cx:pt>
          <cx:pt idx="22564">78</cx:pt>
          <cx:pt idx="22565">78</cx:pt>
          <cx:pt idx="22566">78</cx:pt>
          <cx:pt idx="22567">78</cx:pt>
          <cx:pt idx="22568">78</cx:pt>
          <cx:pt idx="22569">78</cx:pt>
          <cx:pt idx="22570">78</cx:pt>
          <cx:pt idx="22571">78</cx:pt>
          <cx:pt idx="22572">78</cx:pt>
          <cx:pt idx="22573">78</cx:pt>
          <cx:pt idx="22574">78</cx:pt>
          <cx:pt idx="22575">78</cx:pt>
          <cx:pt idx="22576">78</cx:pt>
          <cx:pt idx="22577">78</cx:pt>
          <cx:pt idx="22578">78</cx:pt>
          <cx:pt idx="22579">78</cx:pt>
          <cx:pt idx="22580">78</cx:pt>
          <cx:pt idx="22581">78</cx:pt>
          <cx:pt idx="22582">78</cx:pt>
          <cx:pt idx="22583">78</cx:pt>
          <cx:pt idx="22584">78</cx:pt>
          <cx:pt idx="22585">78</cx:pt>
          <cx:pt idx="22586">78</cx:pt>
          <cx:pt idx="22587">78</cx:pt>
          <cx:pt idx="22588">78</cx:pt>
          <cx:pt idx="22589">78</cx:pt>
          <cx:pt idx="22590">78</cx:pt>
          <cx:pt idx="22591">78</cx:pt>
          <cx:pt idx="22592">78</cx:pt>
          <cx:pt idx="22593">78</cx:pt>
          <cx:pt idx="22594">78</cx:pt>
          <cx:pt idx="22595">78</cx:pt>
          <cx:pt idx="22596">78</cx:pt>
          <cx:pt idx="22597">78</cx:pt>
          <cx:pt idx="22598">78</cx:pt>
          <cx:pt idx="22599">78</cx:pt>
          <cx:pt idx="22600">78</cx:pt>
          <cx:pt idx="22601">78</cx:pt>
          <cx:pt idx="22602">78</cx:pt>
          <cx:pt idx="22603">78</cx:pt>
          <cx:pt idx="22604">78</cx:pt>
          <cx:pt idx="22605">78</cx:pt>
          <cx:pt idx="22606">78</cx:pt>
          <cx:pt idx="22607">78</cx:pt>
          <cx:pt idx="22608">78</cx:pt>
          <cx:pt idx="22609">78</cx:pt>
          <cx:pt idx="22610">78</cx:pt>
          <cx:pt idx="22611">78</cx:pt>
          <cx:pt idx="22612">79</cx:pt>
          <cx:pt idx="22613">79</cx:pt>
          <cx:pt idx="22614">79</cx:pt>
          <cx:pt idx="22615">79</cx:pt>
          <cx:pt idx="22616">79</cx:pt>
          <cx:pt idx="22617">79</cx:pt>
          <cx:pt idx="22618">79</cx:pt>
          <cx:pt idx="22619">79</cx:pt>
          <cx:pt idx="22620">79</cx:pt>
          <cx:pt idx="22621">79</cx:pt>
          <cx:pt idx="22622">79</cx:pt>
          <cx:pt idx="22623">79</cx:pt>
          <cx:pt idx="22624">79</cx:pt>
          <cx:pt idx="22625">79</cx:pt>
          <cx:pt idx="22626">79</cx:pt>
          <cx:pt idx="22627">79</cx:pt>
          <cx:pt idx="22628">79</cx:pt>
          <cx:pt idx="22629">79</cx:pt>
          <cx:pt idx="22630">79</cx:pt>
          <cx:pt idx="22631">79</cx:pt>
          <cx:pt idx="22632">79</cx:pt>
          <cx:pt idx="22633">79</cx:pt>
          <cx:pt idx="22634">79</cx:pt>
          <cx:pt idx="22635">8</cx:pt>
          <cx:pt idx="22636">8</cx:pt>
          <cx:pt idx="22637">8</cx:pt>
          <cx:pt idx="22638">8</cx:pt>
          <cx:pt idx="22639">8</cx:pt>
          <cx:pt idx="22640">8</cx:pt>
          <cx:pt idx="22641">8</cx:pt>
          <cx:pt idx="22642">8</cx:pt>
          <cx:pt idx="22643">8</cx:pt>
          <cx:pt idx="22644">8</cx:pt>
          <cx:pt idx="22645">8</cx:pt>
          <cx:pt idx="22646">8</cx:pt>
          <cx:pt idx="22647">8</cx:pt>
          <cx:pt idx="22648">8</cx:pt>
          <cx:pt idx="22649">8</cx:pt>
          <cx:pt idx="22650">8</cx:pt>
          <cx:pt idx="22651">8</cx:pt>
          <cx:pt idx="22652">8</cx:pt>
          <cx:pt idx="22653">8</cx:pt>
          <cx:pt idx="22654">8</cx:pt>
          <cx:pt idx="22655">8</cx:pt>
          <cx:pt idx="22656">8</cx:pt>
          <cx:pt idx="22657">8</cx:pt>
          <cx:pt idx="22658">8</cx:pt>
          <cx:pt idx="22659">8</cx:pt>
          <cx:pt idx="22660">8</cx:pt>
          <cx:pt idx="22661">8</cx:pt>
          <cx:pt idx="22662">8</cx:pt>
          <cx:pt idx="22663">8</cx:pt>
          <cx:pt idx="22664">8</cx:pt>
          <cx:pt idx="22665">8</cx:pt>
          <cx:pt idx="22666">8</cx:pt>
          <cx:pt idx="22667">8</cx:pt>
          <cx:pt idx="22668">8</cx:pt>
          <cx:pt idx="22669">8</cx:pt>
          <cx:pt idx="22670">8</cx:pt>
          <cx:pt idx="22671">8</cx:pt>
          <cx:pt idx="22672">8</cx:pt>
          <cx:pt idx="22673">8</cx:pt>
          <cx:pt idx="22674">8</cx:pt>
          <cx:pt idx="22675">8</cx:pt>
          <cx:pt idx="22676">8</cx:pt>
          <cx:pt idx="22677">8</cx:pt>
          <cx:pt idx="22678">8</cx:pt>
          <cx:pt idx="22679">8</cx:pt>
          <cx:pt idx="22680">8</cx:pt>
          <cx:pt idx="22681">8</cx:pt>
          <cx:pt idx="22682">8</cx:pt>
          <cx:pt idx="22683">8</cx:pt>
          <cx:pt idx="22684">8</cx:pt>
          <cx:pt idx="22685">8</cx:pt>
          <cx:pt idx="22686">8</cx:pt>
          <cx:pt idx="22687">8</cx:pt>
          <cx:pt idx="22688">8</cx:pt>
          <cx:pt idx="22689">8</cx:pt>
          <cx:pt idx="22690">8</cx:pt>
          <cx:pt idx="22691">8</cx:pt>
          <cx:pt idx="22692">8</cx:pt>
          <cx:pt idx="22693">8</cx:pt>
          <cx:pt idx="22694">8</cx:pt>
          <cx:pt idx="22695">8</cx:pt>
          <cx:pt idx="22696">8</cx:pt>
          <cx:pt idx="22697">8</cx:pt>
          <cx:pt idx="22698">8</cx:pt>
          <cx:pt idx="22699">8</cx:pt>
          <cx:pt idx="22700">8</cx:pt>
          <cx:pt idx="22701">8</cx:pt>
          <cx:pt idx="22702">8</cx:pt>
          <cx:pt idx="22703">8</cx:pt>
          <cx:pt idx="22704">8</cx:pt>
          <cx:pt idx="22705">8</cx:pt>
          <cx:pt idx="22706">8</cx:pt>
          <cx:pt idx="22707">8</cx:pt>
          <cx:pt idx="22708">8</cx:pt>
          <cx:pt idx="22709">8</cx:pt>
          <cx:pt idx="22710">8</cx:pt>
          <cx:pt idx="22711">8</cx:pt>
          <cx:pt idx="22712">8</cx:pt>
          <cx:pt idx="22713">8</cx:pt>
          <cx:pt idx="22714">8</cx:pt>
          <cx:pt idx="22715">8</cx:pt>
          <cx:pt idx="22716">8</cx:pt>
          <cx:pt idx="22717">8</cx:pt>
          <cx:pt idx="22718">8</cx:pt>
          <cx:pt idx="22719">8</cx:pt>
          <cx:pt idx="22720">8</cx:pt>
          <cx:pt idx="22721">8</cx:pt>
          <cx:pt idx="22722">8</cx:pt>
          <cx:pt idx="22723">8</cx:pt>
          <cx:pt idx="22724">8</cx:pt>
          <cx:pt idx="22725">8</cx:pt>
          <cx:pt idx="22726">8</cx:pt>
          <cx:pt idx="22727">8</cx:pt>
          <cx:pt idx="22728">8</cx:pt>
          <cx:pt idx="22729">8</cx:pt>
          <cx:pt idx="22730">8</cx:pt>
          <cx:pt idx="22731">8</cx:pt>
          <cx:pt idx="22732">8</cx:pt>
          <cx:pt idx="22733">8</cx:pt>
          <cx:pt idx="22734">8</cx:pt>
          <cx:pt idx="22735">8</cx:pt>
          <cx:pt idx="22736">8</cx:pt>
          <cx:pt idx="22737">8</cx:pt>
          <cx:pt idx="22738">8</cx:pt>
          <cx:pt idx="22739">8</cx:pt>
          <cx:pt idx="22740">8</cx:pt>
          <cx:pt idx="22741">8</cx:pt>
          <cx:pt idx="22742">8</cx:pt>
          <cx:pt idx="22743">8</cx:pt>
          <cx:pt idx="22744">8</cx:pt>
          <cx:pt idx="22745">8</cx:pt>
          <cx:pt idx="22746">8</cx:pt>
          <cx:pt idx="22747">8</cx:pt>
          <cx:pt idx="22748">8</cx:pt>
          <cx:pt idx="22749">8</cx:pt>
          <cx:pt idx="22750">8</cx:pt>
          <cx:pt idx="22751">8</cx:pt>
          <cx:pt idx="22752">8</cx:pt>
          <cx:pt idx="22753">8</cx:pt>
          <cx:pt idx="22754">8</cx:pt>
          <cx:pt idx="22755">8</cx:pt>
          <cx:pt idx="22756">8</cx:pt>
          <cx:pt idx="22757">8</cx:pt>
          <cx:pt idx="22758">8</cx:pt>
          <cx:pt idx="22759">8</cx:pt>
          <cx:pt idx="22760">8</cx:pt>
          <cx:pt idx="22761">8</cx:pt>
          <cx:pt idx="22762">8</cx:pt>
          <cx:pt idx="22763">8</cx:pt>
          <cx:pt idx="22764">8</cx:pt>
          <cx:pt idx="22765">8</cx:pt>
          <cx:pt idx="22766">8</cx:pt>
          <cx:pt idx="22767">8</cx:pt>
          <cx:pt idx="22768">8</cx:pt>
          <cx:pt idx="22769">8</cx:pt>
          <cx:pt idx="22770">8</cx:pt>
          <cx:pt idx="22771">8</cx:pt>
          <cx:pt idx="22772">8</cx:pt>
          <cx:pt idx="22773">8</cx:pt>
          <cx:pt idx="22774">8</cx:pt>
          <cx:pt idx="22775">8</cx:pt>
          <cx:pt idx="22776">8</cx:pt>
          <cx:pt idx="22777">8</cx:pt>
          <cx:pt idx="22778">8</cx:pt>
          <cx:pt idx="22779">8</cx:pt>
          <cx:pt idx="22780">8</cx:pt>
          <cx:pt idx="22781">8</cx:pt>
          <cx:pt idx="22782">8</cx:pt>
          <cx:pt idx="22783">8</cx:pt>
          <cx:pt idx="22784">8</cx:pt>
          <cx:pt idx="22785">8</cx:pt>
          <cx:pt idx="22786">8</cx:pt>
          <cx:pt idx="22787">8</cx:pt>
          <cx:pt idx="22788">8</cx:pt>
          <cx:pt idx="22789">8</cx:pt>
          <cx:pt idx="22790">8</cx:pt>
          <cx:pt idx="22791">8</cx:pt>
          <cx:pt idx="22792">8</cx:pt>
          <cx:pt idx="22793">8</cx:pt>
          <cx:pt idx="22794">8</cx:pt>
          <cx:pt idx="22795">8</cx:pt>
          <cx:pt idx="22796">8</cx:pt>
          <cx:pt idx="22797">8</cx:pt>
          <cx:pt idx="22798">8</cx:pt>
          <cx:pt idx="22799">8</cx:pt>
          <cx:pt idx="22800">8</cx:pt>
          <cx:pt idx="22801">8</cx:pt>
          <cx:pt idx="22802">8</cx:pt>
          <cx:pt idx="22803">8</cx:pt>
          <cx:pt idx="22804">8</cx:pt>
          <cx:pt idx="22805">8</cx:pt>
          <cx:pt idx="22806">8</cx:pt>
          <cx:pt idx="22807">8</cx:pt>
          <cx:pt idx="22808">8</cx:pt>
          <cx:pt idx="22809">8</cx:pt>
          <cx:pt idx="22810">8</cx:pt>
          <cx:pt idx="22811">8</cx:pt>
          <cx:pt idx="22812">8</cx:pt>
          <cx:pt idx="22813">8</cx:pt>
          <cx:pt idx="22814">8</cx:pt>
          <cx:pt idx="22815">8</cx:pt>
          <cx:pt idx="22816">8</cx:pt>
          <cx:pt idx="22817">8</cx:pt>
          <cx:pt idx="22818">8</cx:pt>
          <cx:pt idx="22819">8</cx:pt>
          <cx:pt idx="22820">8</cx:pt>
          <cx:pt idx="22821">8</cx:pt>
          <cx:pt idx="22822">8</cx:pt>
          <cx:pt idx="22823">8</cx:pt>
          <cx:pt idx="22824">8</cx:pt>
          <cx:pt idx="22825">8</cx:pt>
          <cx:pt idx="22826">8</cx:pt>
          <cx:pt idx="22827">8</cx:pt>
          <cx:pt idx="22828">8</cx:pt>
          <cx:pt idx="22829">8</cx:pt>
          <cx:pt idx="22830">8</cx:pt>
          <cx:pt idx="22831">8</cx:pt>
          <cx:pt idx="22832">8</cx:pt>
          <cx:pt idx="22833">8</cx:pt>
          <cx:pt idx="22834">8</cx:pt>
          <cx:pt idx="22835">8</cx:pt>
          <cx:pt idx="22836">8</cx:pt>
          <cx:pt idx="22837">8</cx:pt>
          <cx:pt idx="22838">8</cx:pt>
          <cx:pt idx="22839">8</cx:pt>
          <cx:pt idx="22840">8</cx:pt>
          <cx:pt idx="22841">8</cx:pt>
          <cx:pt idx="22842">8</cx:pt>
          <cx:pt idx="22843">8</cx:pt>
          <cx:pt idx="22844">8</cx:pt>
          <cx:pt idx="22845">8</cx:pt>
          <cx:pt idx="22846">8</cx:pt>
          <cx:pt idx="22847">8</cx:pt>
          <cx:pt idx="22848">8</cx:pt>
          <cx:pt idx="22849">8</cx:pt>
          <cx:pt idx="22850">8</cx:pt>
          <cx:pt idx="22851">8</cx:pt>
          <cx:pt idx="22852">8</cx:pt>
          <cx:pt idx="22853">8</cx:pt>
          <cx:pt idx="22854">8</cx:pt>
          <cx:pt idx="22855">8</cx:pt>
          <cx:pt idx="22856">8</cx:pt>
          <cx:pt idx="22857">8</cx:pt>
          <cx:pt idx="22858">8</cx:pt>
          <cx:pt idx="22859">8</cx:pt>
          <cx:pt idx="22860">8</cx:pt>
          <cx:pt idx="22861">8</cx:pt>
          <cx:pt idx="22862">8</cx:pt>
          <cx:pt idx="22863">8</cx:pt>
          <cx:pt idx="22864">8</cx:pt>
          <cx:pt idx="22865">8</cx:pt>
          <cx:pt idx="22866">8</cx:pt>
          <cx:pt idx="22867">8</cx:pt>
          <cx:pt idx="22868">8</cx:pt>
          <cx:pt idx="22869">8</cx:pt>
          <cx:pt idx="22870">8</cx:pt>
          <cx:pt idx="22871">8</cx:pt>
          <cx:pt idx="22872">8</cx:pt>
          <cx:pt idx="22873">8</cx:pt>
          <cx:pt idx="22874">8</cx:pt>
          <cx:pt idx="22875">8</cx:pt>
          <cx:pt idx="22876">8</cx:pt>
          <cx:pt idx="22877">8</cx:pt>
          <cx:pt idx="22878">8</cx:pt>
          <cx:pt idx="22879">8</cx:pt>
          <cx:pt idx="22880">8</cx:pt>
          <cx:pt idx="22881">8</cx:pt>
          <cx:pt idx="22882">8</cx:pt>
          <cx:pt idx="22883">8</cx:pt>
          <cx:pt idx="22884">8</cx:pt>
          <cx:pt idx="22885">8</cx:pt>
          <cx:pt idx="22886">8</cx:pt>
          <cx:pt idx="22887">8</cx:pt>
          <cx:pt idx="22888">8</cx:pt>
          <cx:pt idx="22889">8</cx:pt>
          <cx:pt idx="22890">8</cx:pt>
          <cx:pt idx="22891">8</cx:pt>
          <cx:pt idx="22892">8</cx:pt>
          <cx:pt idx="22893">8</cx:pt>
          <cx:pt idx="22894">8</cx:pt>
          <cx:pt idx="22895">8</cx:pt>
          <cx:pt idx="22896">8</cx:pt>
          <cx:pt idx="22897">8</cx:pt>
          <cx:pt idx="22898">80</cx:pt>
          <cx:pt idx="22899">80</cx:pt>
          <cx:pt idx="22900">80</cx:pt>
          <cx:pt idx="22901">80</cx:pt>
          <cx:pt idx="22902">80</cx:pt>
          <cx:pt idx="22903">80</cx:pt>
          <cx:pt idx="22904">80</cx:pt>
          <cx:pt idx="22905">80</cx:pt>
          <cx:pt idx="22906">80</cx:pt>
          <cx:pt idx="22907">80</cx:pt>
          <cx:pt idx="22908">80</cx:pt>
          <cx:pt idx="22909">80</cx:pt>
          <cx:pt idx="22910">80</cx:pt>
          <cx:pt idx="22911">80</cx:pt>
          <cx:pt idx="22912">80</cx:pt>
          <cx:pt idx="22913">80</cx:pt>
          <cx:pt idx="22914">80</cx:pt>
          <cx:pt idx="22915">80</cx:pt>
          <cx:pt idx="22916">80</cx:pt>
          <cx:pt idx="22917">80</cx:pt>
          <cx:pt idx="22918">80</cx:pt>
          <cx:pt idx="22919">80</cx:pt>
          <cx:pt idx="22920">80</cx:pt>
          <cx:pt idx="22921">80</cx:pt>
          <cx:pt idx="22922">80</cx:pt>
          <cx:pt idx="22923">80</cx:pt>
          <cx:pt idx="22924">80</cx:pt>
          <cx:pt idx="22925">80</cx:pt>
          <cx:pt idx="22926">80</cx:pt>
          <cx:pt idx="22927">80</cx:pt>
          <cx:pt idx="22928">80</cx:pt>
          <cx:pt idx="22929">80</cx:pt>
          <cx:pt idx="22930">80</cx:pt>
          <cx:pt idx="22931">80</cx:pt>
          <cx:pt idx="22932">80</cx:pt>
          <cx:pt idx="22933">80</cx:pt>
          <cx:pt idx="22934">80</cx:pt>
          <cx:pt idx="22935">80</cx:pt>
          <cx:pt idx="22936">80</cx:pt>
          <cx:pt idx="22937">80</cx:pt>
          <cx:pt idx="22938">80</cx:pt>
          <cx:pt idx="22939">80</cx:pt>
          <cx:pt idx="22940">80</cx:pt>
          <cx:pt idx="22941">80</cx:pt>
          <cx:pt idx="22942">80</cx:pt>
          <cx:pt idx="22943">80</cx:pt>
          <cx:pt idx="22944">80</cx:pt>
          <cx:pt idx="22945">80</cx:pt>
          <cx:pt idx="22946">80</cx:pt>
          <cx:pt idx="22947">80</cx:pt>
          <cx:pt idx="22948">80</cx:pt>
          <cx:pt idx="22949">80</cx:pt>
          <cx:pt idx="22950">80</cx:pt>
          <cx:pt idx="22951">80</cx:pt>
          <cx:pt idx="22952">80</cx:pt>
          <cx:pt idx="22953">80</cx:pt>
          <cx:pt idx="22954">80</cx:pt>
          <cx:pt idx="22955">80</cx:pt>
          <cx:pt idx="22956">80</cx:pt>
          <cx:pt idx="22957">80</cx:pt>
          <cx:pt idx="22958">80</cx:pt>
          <cx:pt idx="22959">80</cx:pt>
          <cx:pt idx="22960">80</cx:pt>
          <cx:pt idx="22961">80</cx:pt>
          <cx:pt idx="22962">80</cx:pt>
          <cx:pt idx="22963">80</cx:pt>
          <cx:pt idx="22964">80</cx:pt>
          <cx:pt idx="22965">80</cx:pt>
          <cx:pt idx="22966">80</cx:pt>
          <cx:pt idx="22967">80</cx:pt>
          <cx:pt idx="22968">80</cx:pt>
          <cx:pt idx="22969">80</cx:pt>
          <cx:pt idx="22970">80</cx:pt>
          <cx:pt idx="22971">80</cx:pt>
          <cx:pt idx="22972">80</cx:pt>
          <cx:pt idx="22973">80</cx:pt>
          <cx:pt idx="22974">80</cx:pt>
          <cx:pt idx="22975">80</cx:pt>
          <cx:pt idx="22976">80</cx:pt>
          <cx:pt idx="22977">80</cx:pt>
          <cx:pt idx="22978">80</cx:pt>
          <cx:pt idx="22979">80</cx:pt>
          <cx:pt idx="22980">80</cx:pt>
          <cx:pt idx="22981">80</cx:pt>
          <cx:pt idx="22982">80</cx:pt>
          <cx:pt idx="22983">80</cx:pt>
          <cx:pt idx="22984">80</cx:pt>
          <cx:pt idx="22985">80</cx:pt>
          <cx:pt idx="22986">80</cx:pt>
          <cx:pt idx="22987">80</cx:pt>
          <cx:pt idx="22988">80</cx:pt>
          <cx:pt idx="22989">80</cx:pt>
          <cx:pt idx="22990">80</cx:pt>
          <cx:pt idx="22991">80</cx:pt>
          <cx:pt idx="22992">80</cx:pt>
          <cx:pt idx="22993">80</cx:pt>
          <cx:pt idx="22994">80</cx:pt>
          <cx:pt idx="22995">80</cx:pt>
          <cx:pt idx="22996">80</cx:pt>
          <cx:pt idx="22997">80</cx:pt>
          <cx:pt idx="22998">80</cx:pt>
          <cx:pt idx="22999">80</cx:pt>
          <cx:pt idx="23000">80</cx:pt>
          <cx:pt idx="23001">80</cx:pt>
          <cx:pt idx="23002">80</cx:pt>
          <cx:pt idx="23003">80</cx:pt>
          <cx:pt idx="23004">80</cx:pt>
          <cx:pt idx="23005">80</cx:pt>
          <cx:pt idx="23006">80</cx:pt>
          <cx:pt idx="23007">80</cx:pt>
          <cx:pt idx="23008">80</cx:pt>
          <cx:pt idx="23009">80</cx:pt>
          <cx:pt idx="23010">80</cx:pt>
          <cx:pt idx="23011">80</cx:pt>
          <cx:pt idx="23012">80</cx:pt>
          <cx:pt idx="23013">80</cx:pt>
          <cx:pt idx="23014">80</cx:pt>
          <cx:pt idx="23015">80</cx:pt>
          <cx:pt idx="23016">80</cx:pt>
          <cx:pt idx="23017">80</cx:pt>
          <cx:pt idx="23018">80</cx:pt>
          <cx:pt idx="23019">80</cx:pt>
          <cx:pt idx="23020">80</cx:pt>
          <cx:pt idx="23021">80</cx:pt>
          <cx:pt idx="23022">80</cx:pt>
          <cx:pt idx="23023">80</cx:pt>
          <cx:pt idx="23024">80</cx:pt>
          <cx:pt idx="23025">80</cx:pt>
          <cx:pt idx="23026">80</cx:pt>
          <cx:pt idx="23027">80</cx:pt>
          <cx:pt idx="23028">80</cx:pt>
          <cx:pt idx="23029">80</cx:pt>
          <cx:pt idx="23030">80</cx:pt>
          <cx:pt idx="23031">81</cx:pt>
          <cx:pt idx="23032">81</cx:pt>
          <cx:pt idx="23033">81</cx:pt>
          <cx:pt idx="23034">81</cx:pt>
          <cx:pt idx="23035">81</cx:pt>
          <cx:pt idx="23036">81</cx:pt>
          <cx:pt idx="23037">81</cx:pt>
          <cx:pt idx="23038">81</cx:pt>
          <cx:pt idx="23039">81</cx:pt>
          <cx:pt idx="23040">81</cx:pt>
          <cx:pt idx="23041">81</cx:pt>
          <cx:pt idx="23042">81</cx:pt>
          <cx:pt idx="23043">81</cx:pt>
          <cx:pt idx="23044">81</cx:pt>
          <cx:pt idx="23045">81</cx:pt>
          <cx:pt idx="23046">81</cx:pt>
          <cx:pt idx="23047">81</cx:pt>
          <cx:pt idx="23048">81</cx:pt>
          <cx:pt idx="23049">81</cx:pt>
          <cx:pt idx="23050">81</cx:pt>
          <cx:pt idx="23051">81</cx:pt>
          <cx:pt idx="23052">81</cx:pt>
          <cx:pt idx="23053">82</cx:pt>
          <cx:pt idx="23054">82</cx:pt>
          <cx:pt idx="23055">82</cx:pt>
          <cx:pt idx="23056">82</cx:pt>
          <cx:pt idx="23057">82</cx:pt>
          <cx:pt idx="23058">82</cx:pt>
          <cx:pt idx="23059">82</cx:pt>
          <cx:pt idx="23060">82</cx:pt>
          <cx:pt idx="23061">82</cx:pt>
          <cx:pt idx="23062">82</cx:pt>
          <cx:pt idx="23063">82</cx:pt>
          <cx:pt idx="23064">82</cx:pt>
          <cx:pt idx="23065">82</cx:pt>
          <cx:pt idx="23066">82</cx:pt>
          <cx:pt idx="23067">82</cx:pt>
          <cx:pt idx="23068">82</cx:pt>
          <cx:pt idx="23069">82</cx:pt>
          <cx:pt idx="23070">82</cx:pt>
          <cx:pt idx="23071">82</cx:pt>
          <cx:pt idx="23072">82</cx:pt>
          <cx:pt idx="23073">82</cx:pt>
          <cx:pt idx="23074">82</cx:pt>
          <cx:pt idx="23075">82</cx:pt>
          <cx:pt idx="23076">82</cx:pt>
          <cx:pt idx="23077">82</cx:pt>
          <cx:pt idx="23078">82</cx:pt>
          <cx:pt idx="23079">82</cx:pt>
          <cx:pt idx="23080">82</cx:pt>
          <cx:pt idx="23081">82</cx:pt>
          <cx:pt idx="23082">82</cx:pt>
          <cx:pt idx="23083">82</cx:pt>
          <cx:pt idx="23084">82</cx:pt>
          <cx:pt idx="23085">82</cx:pt>
          <cx:pt idx="23086">82</cx:pt>
          <cx:pt idx="23087">82</cx:pt>
          <cx:pt idx="23088">82</cx:pt>
          <cx:pt idx="23089">82</cx:pt>
          <cx:pt idx="23090">82</cx:pt>
          <cx:pt idx="23091">82</cx:pt>
          <cx:pt idx="23092">82</cx:pt>
          <cx:pt idx="23093">83</cx:pt>
          <cx:pt idx="23094">83</cx:pt>
          <cx:pt idx="23095">83</cx:pt>
          <cx:pt idx="23096">83</cx:pt>
          <cx:pt idx="23097">83</cx:pt>
          <cx:pt idx="23098">83</cx:pt>
          <cx:pt idx="23099">83</cx:pt>
          <cx:pt idx="23100">83</cx:pt>
          <cx:pt idx="23101">83</cx:pt>
          <cx:pt idx="23102">83</cx:pt>
          <cx:pt idx="23103">83</cx:pt>
          <cx:pt idx="23104">83</cx:pt>
          <cx:pt idx="23105">83</cx:pt>
          <cx:pt idx="23106">83</cx:pt>
          <cx:pt idx="23107">83</cx:pt>
          <cx:pt idx="23108">83</cx:pt>
          <cx:pt idx="23109">83</cx:pt>
          <cx:pt idx="23110">83</cx:pt>
          <cx:pt idx="23111">84</cx:pt>
          <cx:pt idx="23112">84</cx:pt>
          <cx:pt idx="23113">84</cx:pt>
          <cx:pt idx="23114">84</cx:pt>
          <cx:pt idx="23115">84</cx:pt>
          <cx:pt idx="23116">84</cx:pt>
          <cx:pt idx="23117">84</cx:pt>
          <cx:pt idx="23118">84</cx:pt>
          <cx:pt idx="23119">84</cx:pt>
          <cx:pt idx="23120">84</cx:pt>
          <cx:pt idx="23121">84</cx:pt>
          <cx:pt idx="23122">84</cx:pt>
          <cx:pt idx="23123">84</cx:pt>
          <cx:pt idx="23124">84</cx:pt>
          <cx:pt idx="23125">84</cx:pt>
          <cx:pt idx="23126">84</cx:pt>
          <cx:pt idx="23127">84</cx:pt>
          <cx:pt idx="23128">84</cx:pt>
          <cx:pt idx="23129">84</cx:pt>
          <cx:pt idx="23130">84</cx:pt>
          <cx:pt idx="23131">84</cx:pt>
          <cx:pt idx="23132">84</cx:pt>
          <cx:pt idx="23133">84</cx:pt>
          <cx:pt idx="23134">84</cx:pt>
          <cx:pt idx="23135">85</cx:pt>
          <cx:pt idx="23136">85</cx:pt>
          <cx:pt idx="23137">85</cx:pt>
          <cx:pt idx="23138">85</cx:pt>
          <cx:pt idx="23139">85</cx:pt>
          <cx:pt idx="23140">85</cx:pt>
          <cx:pt idx="23141">85</cx:pt>
          <cx:pt idx="23142">85</cx:pt>
          <cx:pt idx="23143">85</cx:pt>
          <cx:pt idx="23144">85</cx:pt>
          <cx:pt idx="23145">85</cx:pt>
          <cx:pt idx="23146">85</cx:pt>
          <cx:pt idx="23147">85</cx:pt>
          <cx:pt idx="23148">85</cx:pt>
          <cx:pt idx="23149">85</cx:pt>
          <cx:pt idx="23150">85</cx:pt>
          <cx:pt idx="23151">85</cx:pt>
          <cx:pt idx="23152">85</cx:pt>
          <cx:pt idx="23153">85</cx:pt>
          <cx:pt idx="23154">85</cx:pt>
          <cx:pt idx="23155">85</cx:pt>
          <cx:pt idx="23156">85</cx:pt>
          <cx:pt idx="23157">85</cx:pt>
          <cx:pt idx="23158">85</cx:pt>
          <cx:pt idx="23159">85</cx:pt>
          <cx:pt idx="23160">85</cx:pt>
          <cx:pt idx="23161">85</cx:pt>
          <cx:pt idx="23162">85</cx:pt>
          <cx:pt idx="23163">85</cx:pt>
          <cx:pt idx="23164">85</cx:pt>
          <cx:pt idx="23165">85</cx:pt>
          <cx:pt idx="23166">85</cx:pt>
          <cx:pt idx="23167">85</cx:pt>
          <cx:pt idx="23168">85</cx:pt>
          <cx:pt idx="23169">85</cx:pt>
          <cx:pt idx="23170">85</cx:pt>
          <cx:pt idx="23171">85</cx:pt>
          <cx:pt idx="23172">85</cx:pt>
          <cx:pt idx="23173">85</cx:pt>
          <cx:pt idx="23174">85</cx:pt>
          <cx:pt idx="23175">85</cx:pt>
          <cx:pt idx="23176">85</cx:pt>
          <cx:pt idx="23177">85</cx:pt>
          <cx:pt idx="23178">85</cx:pt>
          <cx:pt idx="23179">85</cx:pt>
          <cx:pt idx="23180">85</cx:pt>
          <cx:pt idx="23181">85</cx:pt>
          <cx:pt idx="23182">85</cx:pt>
          <cx:pt idx="23183">85</cx:pt>
          <cx:pt idx="23184">85</cx:pt>
          <cx:pt idx="23185">85</cx:pt>
          <cx:pt idx="23186">85</cx:pt>
          <cx:pt idx="23187">85</cx:pt>
          <cx:pt idx="23188">85</cx:pt>
          <cx:pt idx="23189">85</cx:pt>
          <cx:pt idx="23190">85</cx:pt>
          <cx:pt idx="23191">85</cx:pt>
          <cx:pt idx="23192">85</cx:pt>
          <cx:pt idx="23193">85</cx:pt>
          <cx:pt idx="23194">85</cx:pt>
          <cx:pt idx="23195">85</cx:pt>
          <cx:pt idx="23196">85</cx:pt>
          <cx:pt idx="23197">85</cx:pt>
          <cx:pt idx="23198">85</cx:pt>
          <cx:pt idx="23199">85</cx:pt>
          <cx:pt idx="23200">85</cx:pt>
          <cx:pt idx="23201">85</cx:pt>
          <cx:pt idx="23202">85</cx:pt>
          <cx:pt idx="23203">85</cx:pt>
          <cx:pt idx="23204">85</cx:pt>
          <cx:pt idx="23205">85</cx:pt>
          <cx:pt idx="23206">85</cx:pt>
          <cx:pt idx="23207">85</cx:pt>
          <cx:pt idx="23208">85</cx:pt>
          <cx:pt idx="23209">85</cx:pt>
          <cx:pt idx="23210">85</cx:pt>
          <cx:pt idx="23211">85</cx:pt>
          <cx:pt idx="23212">85</cx:pt>
          <cx:pt idx="23213">85</cx:pt>
          <cx:pt idx="23214">85</cx:pt>
          <cx:pt idx="23215">85</cx:pt>
          <cx:pt idx="23216">85</cx:pt>
          <cx:pt idx="23217">85</cx:pt>
          <cx:pt idx="23218">85</cx:pt>
          <cx:pt idx="23219">85</cx:pt>
          <cx:pt idx="23220">85</cx:pt>
          <cx:pt idx="23221">85</cx:pt>
          <cx:pt idx="23222">85</cx:pt>
          <cx:pt idx="23223">85</cx:pt>
          <cx:pt idx="23224">85</cx:pt>
          <cx:pt idx="23225">85</cx:pt>
          <cx:pt idx="23226">85</cx:pt>
          <cx:pt idx="23227">85</cx:pt>
          <cx:pt idx="23228">85</cx:pt>
          <cx:pt idx="23229">85</cx:pt>
          <cx:pt idx="23230">85</cx:pt>
          <cx:pt idx="23231">85</cx:pt>
          <cx:pt idx="23232">85</cx:pt>
          <cx:pt idx="23233">85</cx:pt>
          <cx:pt idx="23234">85</cx:pt>
          <cx:pt idx="23235">85</cx:pt>
          <cx:pt idx="23236">85</cx:pt>
          <cx:pt idx="23237">85</cx:pt>
          <cx:pt idx="23238">85</cx:pt>
          <cx:pt idx="23239">85</cx:pt>
          <cx:pt idx="23240">85</cx:pt>
          <cx:pt idx="23241">85</cx:pt>
          <cx:pt idx="23242">85</cx:pt>
          <cx:pt idx="23243">85</cx:pt>
          <cx:pt idx="23244">85</cx:pt>
          <cx:pt idx="23245">85</cx:pt>
          <cx:pt idx="23246">85</cx:pt>
          <cx:pt idx="23247">85</cx:pt>
          <cx:pt idx="23248">85</cx:pt>
          <cx:pt idx="23249">85</cx:pt>
          <cx:pt idx="23250">85</cx:pt>
          <cx:pt idx="23251">85</cx:pt>
          <cx:pt idx="23252">85</cx:pt>
          <cx:pt idx="23253">85</cx:pt>
          <cx:pt idx="23254">85</cx:pt>
          <cx:pt idx="23255">85</cx:pt>
          <cx:pt idx="23256">85</cx:pt>
          <cx:pt idx="23257">85</cx:pt>
          <cx:pt idx="23258">85</cx:pt>
          <cx:pt idx="23259">85</cx:pt>
          <cx:pt idx="23260">85</cx:pt>
          <cx:pt idx="23261">85</cx:pt>
          <cx:pt idx="23262">85</cx:pt>
          <cx:pt idx="23263">85</cx:pt>
          <cx:pt idx="23264">85</cx:pt>
          <cx:pt idx="23265">85</cx:pt>
          <cx:pt idx="23266">85</cx:pt>
          <cx:pt idx="23267">85</cx:pt>
          <cx:pt idx="23268">85</cx:pt>
          <cx:pt idx="23269">85</cx:pt>
          <cx:pt idx="23270">85</cx:pt>
          <cx:pt idx="23271">85</cx:pt>
          <cx:pt idx="23272">85</cx:pt>
          <cx:pt idx="23273">85</cx:pt>
          <cx:pt idx="23274">85</cx:pt>
          <cx:pt idx="23275">85</cx:pt>
          <cx:pt idx="23276">85</cx:pt>
          <cx:pt idx="23277">85</cx:pt>
          <cx:pt idx="23278">85</cx:pt>
          <cx:pt idx="23279">85</cx:pt>
          <cx:pt idx="23280">85</cx:pt>
          <cx:pt idx="23281">85</cx:pt>
          <cx:pt idx="23282">85</cx:pt>
          <cx:pt idx="23283">85</cx:pt>
          <cx:pt idx="23284">85</cx:pt>
          <cx:pt idx="23285">85</cx:pt>
          <cx:pt idx="23286">85</cx:pt>
          <cx:pt idx="23287">85</cx:pt>
          <cx:pt idx="23288">85</cx:pt>
          <cx:pt idx="23289">85</cx:pt>
          <cx:pt idx="23290">86</cx:pt>
          <cx:pt idx="23291">86</cx:pt>
          <cx:pt idx="23292">86</cx:pt>
          <cx:pt idx="23293">86</cx:pt>
          <cx:pt idx="23294">86</cx:pt>
          <cx:pt idx="23295">86</cx:pt>
          <cx:pt idx="23296">86</cx:pt>
          <cx:pt idx="23297">86</cx:pt>
          <cx:pt idx="23298">86</cx:pt>
          <cx:pt idx="23299">86</cx:pt>
          <cx:pt idx="23300">86</cx:pt>
          <cx:pt idx="23301">86</cx:pt>
          <cx:pt idx="23302">86</cx:pt>
          <cx:pt idx="23303">86</cx:pt>
          <cx:pt idx="23304">86</cx:pt>
          <cx:pt idx="23305">86</cx:pt>
          <cx:pt idx="23306">86</cx:pt>
          <cx:pt idx="23307">86</cx:pt>
          <cx:pt idx="23308">86</cx:pt>
          <cx:pt idx="23309">86</cx:pt>
          <cx:pt idx="23310">86</cx:pt>
          <cx:pt idx="23311">86</cx:pt>
          <cx:pt idx="23312">86</cx:pt>
          <cx:pt idx="23313">86</cx:pt>
          <cx:pt idx="23314">86</cx:pt>
          <cx:pt idx="23315">86</cx:pt>
          <cx:pt idx="23316">86</cx:pt>
          <cx:pt idx="23317">86</cx:pt>
          <cx:pt idx="23318">86</cx:pt>
          <cx:pt idx="23319">86</cx:pt>
          <cx:pt idx="23320">86</cx:pt>
          <cx:pt idx="23321">86</cx:pt>
          <cx:pt idx="23322">86</cx:pt>
          <cx:pt idx="23323">86</cx:pt>
          <cx:pt idx="23324">86</cx:pt>
          <cx:pt idx="23325">87</cx:pt>
          <cx:pt idx="23326">87</cx:pt>
          <cx:pt idx="23327">87</cx:pt>
          <cx:pt idx="23328">87</cx:pt>
          <cx:pt idx="23329">87</cx:pt>
          <cx:pt idx="23330">87</cx:pt>
          <cx:pt idx="23331">87</cx:pt>
          <cx:pt idx="23332">87</cx:pt>
          <cx:pt idx="23333">87</cx:pt>
          <cx:pt idx="23334">87</cx:pt>
          <cx:pt idx="23335">88</cx:pt>
          <cx:pt idx="23336">88</cx:pt>
          <cx:pt idx="23337">88</cx:pt>
          <cx:pt idx="23338">88</cx:pt>
          <cx:pt idx="23339">88</cx:pt>
          <cx:pt idx="23340">88</cx:pt>
          <cx:pt idx="23341">88</cx:pt>
          <cx:pt idx="23342">88</cx:pt>
          <cx:pt idx="23343">88</cx:pt>
          <cx:pt idx="23344">88</cx:pt>
          <cx:pt idx="23345">88</cx:pt>
          <cx:pt idx="23346">88</cx:pt>
          <cx:pt idx="23347">88</cx:pt>
          <cx:pt idx="23348">88</cx:pt>
          <cx:pt idx="23349">88</cx:pt>
          <cx:pt idx="23350">88</cx:pt>
          <cx:pt idx="23351">88</cx:pt>
          <cx:pt idx="23352">88</cx:pt>
          <cx:pt idx="23353">88</cx:pt>
          <cx:pt idx="23354">88</cx:pt>
          <cx:pt idx="23355">88</cx:pt>
          <cx:pt idx="23356">88</cx:pt>
          <cx:pt idx="23357">88</cx:pt>
          <cx:pt idx="23358">88</cx:pt>
          <cx:pt idx="23359">88</cx:pt>
          <cx:pt idx="23360">88</cx:pt>
          <cx:pt idx="23361">88</cx:pt>
          <cx:pt idx="23362">88</cx:pt>
          <cx:pt idx="23363">88</cx:pt>
          <cx:pt idx="23364">88</cx:pt>
          <cx:pt idx="23365">88</cx:pt>
          <cx:pt idx="23366">88</cx:pt>
          <cx:pt idx="23367">88</cx:pt>
          <cx:pt idx="23368">88</cx:pt>
          <cx:pt idx="23369">89</cx:pt>
          <cx:pt idx="23370">89</cx:pt>
          <cx:pt idx="23371">89</cx:pt>
          <cx:pt idx="23372">89</cx:pt>
          <cx:pt idx="23373">89</cx:pt>
          <cx:pt idx="23374">89</cx:pt>
          <cx:pt idx="23375">89</cx:pt>
          <cx:pt idx="23376">89</cx:pt>
          <cx:pt idx="23377">89</cx:pt>
          <cx:pt idx="23378">89</cx:pt>
          <cx:pt idx="23379">89</cx:pt>
          <cx:pt idx="23380">89</cx:pt>
          <cx:pt idx="23381">89</cx:pt>
          <cx:pt idx="23382">89</cx:pt>
          <cx:pt idx="23383">89</cx:pt>
          <cx:pt idx="23384">89</cx:pt>
          <cx:pt idx="23385">89</cx:pt>
          <cx:pt idx="23386">89</cx:pt>
          <cx:pt idx="23387">89</cx:pt>
          <cx:pt idx="23388">89</cx:pt>
          <cx:pt idx="23389">89</cx:pt>
          <cx:pt idx="23390">89</cx:pt>
          <cx:pt idx="23391">89</cx:pt>
          <cx:pt idx="23392">89</cx:pt>
          <cx:pt idx="23393">89</cx:pt>
          <cx:pt idx="23394">89</cx:pt>
          <cx:pt idx="23395">89</cx:pt>
          <cx:pt idx="23396">89</cx:pt>
          <cx:pt idx="23397">89</cx:pt>
          <cx:pt idx="23398">89</cx:pt>
          <cx:pt idx="23399">89</cx:pt>
          <cx:pt idx="23400">89</cx:pt>
          <cx:pt idx="23401">89</cx:pt>
          <cx:pt idx="23402">9</cx:pt>
          <cx:pt idx="23403">9</cx:pt>
          <cx:pt idx="23404">9</cx:pt>
          <cx:pt idx="23405">9</cx:pt>
          <cx:pt idx="23406">9</cx:pt>
          <cx:pt idx="23407">9</cx:pt>
          <cx:pt idx="23408">9</cx:pt>
          <cx:pt idx="23409">9</cx:pt>
          <cx:pt idx="23410">9</cx:pt>
          <cx:pt idx="23411">9</cx:pt>
          <cx:pt idx="23412">9</cx:pt>
          <cx:pt idx="23413">9</cx:pt>
          <cx:pt idx="23414">9</cx:pt>
          <cx:pt idx="23415">9</cx:pt>
          <cx:pt idx="23416">9</cx:pt>
          <cx:pt idx="23417">9</cx:pt>
          <cx:pt idx="23418">9</cx:pt>
          <cx:pt idx="23419">9</cx:pt>
          <cx:pt idx="23420">9</cx:pt>
          <cx:pt idx="23421">9</cx:pt>
          <cx:pt idx="23422">9</cx:pt>
          <cx:pt idx="23423">9</cx:pt>
          <cx:pt idx="23424">9</cx:pt>
          <cx:pt idx="23425">9</cx:pt>
          <cx:pt idx="23426">9</cx:pt>
          <cx:pt idx="23427">9</cx:pt>
          <cx:pt idx="23428">9</cx:pt>
          <cx:pt idx="23429">9</cx:pt>
          <cx:pt idx="23430">9</cx:pt>
          <cx:pt idx="23431">9</cx:pt>
          <cx:pt idx="23432">9</cx:pt>
          <cx:pt idx="23433">9</cx:pt>
          <cx:pt idx="23434">9</cx:pt>
          <cx:pt idx="23435">9</cx:pt>
          <cx:pt idx="23436">9</cx:pt>
          <cx:pt idx="23437">9</cx:pt>
          <cx:pt idx="23438">9</cx:pt>
          <cx:pt idx="23439">9</cx:pt>
          <cx:pt idx="23440">9</cx:pt>
          <cx:pt idx="23441">9</cx:pt>
          <cx:pt idx="23442">9</cx:pt>
          <cx:pt idx="23443">9</cx:pt>
          <cx:pt idx="23444">9</cx:pt>
          <cx:pt idx="23445">9</cx:pt>
          <cx:pt idx="23446">9</cx:pt>
          <cx:pt idx="23447">9</cx:pt>
          <cx:pt idx="23448">9</cx:pt>
          <cx:pt idx="23449">9</cx:pt>
          <cx:pt idx="23450">9</cx:pt>
          <cx:pt idx="23451">9</cx:pt>
          <cx:pt idx="23452">9</cx:pt>
          <cx:pt idx="23453">9</cx:pt>
          <cx:pt idx="23454">9</cx:pt>
          <cx:pt idx="23455">9</cx:pt>
          <cx:pt idx="23456">9</cx:pt>
          <cx:pt idx="23457">9</cx:pt>
          <cx:pt idx="23458">9</cx:pt>
          <cx:pt idx="23459">9</cx:pt>
          <cx:pt idx="23460">9</cx:pt>
          <cx:pt idx="23461">9</cx:pt>
          <cx:pt idx="23462">9</cx:pt>
          <cx:pt idx="23463">9</cx:pt>
          <cx:pt idx="23464">9</cx:pt>
          <cx:pt idx="23465">9</cx:pt>
          <cx:pt idx="23466">9</cx:pt>
          <cx:pt idx="23467">9</cx:pt>
          <cx:pt idx="23468">9</cx:pt>
          <cx:pt idx="23469">9</cx:pt>
          <cx:pt idx="23470">9</cx:pt>
          <cx:pt idx="23471">9</cx:pt>
          <cx:pt idx="23472">9</cx:pt>
          <cx:pt idx="23473">9</cx:pt>
          <cx:pt idx="23474">9</cx:pt>
          <cx:pt idx="23475">9</cx:pt>
          <cx:pt idx="23476">9</cx:pt>
          <cx:pt idx="23477">9</cx:pt>
          <cx:pt idx="23478">9</cx:pt>
          <cx:pt idx="23479">9</cx:pt>
          <cx:pt idx="23480">9</cx:pt>
          <cx:pt idx="23481">9</cx:pt>
          <cx:pt idx="23482">9</cx:pt>
          <cx:pt idx="23483">9</cx:pt>
          <cx:pt idx="23484">9</cx:pt>
          <cx:pt idx="23485">9</cx:pt>
          <cx:pt idx="23486">9</cx:pt>
          <cx:pt idx="23487">9</cx:pt>
          <cx:pt idx="23488">9</cx:pt>
          <cx:pt idx="23489">9</cx:pt>
          <cx:pt idx="23490">9</cx:pt>
          <cx:pt idx="23491">9</cx:pt>
          <cx:pt idx="23492">9</cx:pt>
          <cx:pt idx="23493">9</cx:pt>
          <cx:pt idx="23494">9</cx:pt>
          <cx:pt idx="23495">9</cx:pt>
          <cx:pt idx="23496">9</cx:pt>
          <cx:pt idx="23497">9</cx:pt>
          <cx:pt idx="23498">9</cx:pt>
          <cx:pt idx="23499">9</cx:pt>
          <cx:pt idx="23500">9</cx:pt>
          <cx:pt idx="23501">9</cx:pt>
          <cx:pt idx="23502">9</cx:pt>
          <cx:pt idx="23503">9</cx:pt>
          <cx:pt idx="23504">9</cx:pt>
          <cx:pt idx="23505">9</cx:pt>
          <cx:pt idx="23506">9</cx:pt>
          <cx:pt idx="23507">9</cx:pt>
          <cx:pt idx="23508">9</cx:pt>
          <cx:pt idx="23509">9</cx:pt>
          <cx:pt idx="23510">9</cx:pt>
          <cx:pt idx="23511">9</cx:pt>
          <cx:pt idx="23512">9</cx:pt>
          <cx:pt idx="23513">9</cx:pt>
          <cx:pt idx="23514">9</cx:pt>
          <cx:pt idx="23515">9</cx:pt>
          <cx:pt idx="23516">9</cx:pt>
          <cx:pt idx="23517">9</cx:pt>
          <cx:pt idx="23518">9</cx:pt>
          <cx:pt idx="23519">9</cx:pt>
          <cx:pt idx="23520">9</cx:pt>
          <cx:pt idx="23521">9</cx:pt>
          <cx:pt idx="23522">9</cx:pt>
          <cx:pt idx="23523">9</cx:pt>
          <cx:pt idx="23524">9</cx:pt>
          <cx:pt idx="23525">9</cx:pt>
          <cx:pt idx="23526">9</cx:pt>
          <cx:pt idx="23527">9</cx:pt>
          <cx:pt idx="23528">9</cx:pt>
          <cx:pt idx="23529">9</cx:pt>
          <cx:pt idx="23530">9</cx:pt>
          <cx:pt idx="23531">9</cx:pt>
          <cx:pt idx="23532">9</cx:pt>
          <cx:pt idx="23533">9</cx:pt>
          <cx:pt idx="23534">9</cx:pt>
          <cx:pt idx="23535">9</cx:pt>
          <cx:pt idx="23536">9</cx:pt>
          <cx:pt idx="23537">9</cx:pt>
          <cx:pt idx="23538">9</cx:pt>
          <cx:pt idx="23539">9</cx:pt>
          <cx:pt idx="23540">9</cx:pt>
          <cx:pt idx="23541">9</cx:pt>
          <cx:pt idx="23542">9</cx:pt>
          <cx:pt idx="23543">9</cx:pt>
          <cx:pt idx="23544">9</cx:pt>
          <cx:pt idx="23545">9</cx:pt>
          <cx:pt idx="23546">9</cx:pt>
          <cx:pt idx="23547">9</cx:pt>
          <cx:pt idx="23548">9</cx:pt>
          <cx:pt idx="23549">9</cx:pt>
          <cx:pt idx="23550">9</cx:pt>
          <cx:pt idx="23551">9</cx:pt>
          <cx:pt idx="23552">9</cx:pt>
          <cx:pt idx="23553">9</cx:pt>
          <cx:pt idx="23554">9</cx:pt>
          <cx:pt idx="23555">9</cx:pt>
          <cx:pt idx="23556">9</cx:pt>
          <cx:pt idx="23557">9</cx:pt>
          <cx:pt idx="23558">9</cx:pt>
          <cx:pt idx="23559">9</cx:pt>
          <cx:pt idx="23560">9</cx:pt>
          <cx:pt idx="23561">9</cx:pt>
          <cx:pt idx="23562">9</cx:pt>
          <cx:pt idx="23563">9</cx:pt>
          <cx:pt idx="23564">9</cx:pt>
          <cx:pt idx="23565">9</cx:pt>
          <cx:pt idx="23566">9</cx:pt>
          <cx:pt idx="23567">9</cx:pt>
          <cx:pt idx="23568">90</cx:pt>
          <cx:pt idx="23569">90</cx:pt>
          <cx:pt idx="23570">90</cx:pt>
          <cx:pt idx="23571">90</cx:pt>
          <cx:pt idx="23572">90</cx:pt>
          <cx:pt idx="23573">90</cx:pt>
          <cx:pt idx="23574">90</cx:pt>
          <cx:pt idx="23575">90</cx:pt>
          <cx:pt idx="23576">90</cx:pt>
          <cx:pt idx="23577">90</cx:pt>
          <cx:pt idx="23578">90</cx:pt>
          <cx:pt idx="23579">90</cx:pt>
          <cx:pt idx="23580">90</cx:pt>
          <cx:pt idx="23581">90</cx:pt>
          <cx:pt idx="23582">90</cx:pt>
          <cx:pt idx="23583">90</cx:pt>
          <cx:pt idx="23584">90</cx:pt>
          <cx:pt idx="23585">90</cx:pt>
          <cx:pt idx="23586">90</cx:pt>
          <cx:pt idx="23587">90</cx:pt>
          <cx:pt idx="23588">90</cx:pt>
          <cx:pt idx="23589">90</cx:pt>
          <cx:pt idx="23590">90</cx:pt>
          <cx:pt idx="23591">90</cx:pt>
          <cx:pt idx="23592">90</cx:pt>
          <cx:pt idx="23593">90</cx:pt>
          <cx:pt idx="23594">90</cx:pt>
          <cx:pt idx="23595">90</cx:pt>
          <cx:pt idx="23596">90</cx:pt>
          <cx:pt idx="23597">90</cx:pt>
          <cx:pt idx="23598">90</cx:pt>
          <cx:pt idx="23599">90</cx:pt>
          <cx:pt idx="23600">90</cx:pt>
          <cx:pt idx="23601">90</cx:pt>
          <cx:pt idx="23602">90</cx:pt>
          <cx:pt idx="23603">90</cx:pt>
          <cx:pt idx="23604">90</cx:pt>
          <cx:pt idx="23605">90</cx:pt>
          <cx:pt idx="23606">90</cx:pt>
          <cx:pt idx="23607">90</cx:pt>
          <cx:pt idx="23608">90</cx:pt>
          <cx:pt idx="23609">90</cx:pt>
          <cx:pt idx="23610">90</cx:pt>
          <cx:pt idx="23611">90</cx:pt>
          <cx:pt idx="23612">90</cx:pt>
          <cx:pt idx="23613">90</cx:pt>
          <cx:pt idx="23614">90</cx:pt>
          <cx:pt idx="23615">90</cx:pt>
          <cx:pt idx="23616">90</cx:pt>
          <cx:pt idx="23617">90</cx:pt>
          <cx:pt idx="23618">90</cx:pt>
          <cx:pt idx="23619">90</cx:pt>
          <cx:pt idx="23620">90</cx:pt>
          <cx:pt idx="23621">90</cx:pt>
          <cx:pt idx="23622">90</cx:pt>
          <cx:pt idx="23623">90</cx:pt>
          <cx:pt idx="23624">90</cx:pt>
          <cx:pt idx="23625">90</cx:pt>
          <cx:pt idx="23626">90</cx:pt>
          <cx:pt idx="23627">90</cx:pt>
          <cx:pt idx="23628">90</cx:pt>
          <cx:pt idx="23629">90</cx:pt>
          <cx:pt idx="23630">90</cx:pt>
          <cx:pt idx="23631">90</cx:pt>
          <cx:pt idx="23632">90</cx:pt>
          <cx:pt idx="23633">90</cx:pt>
          <cx:pt idx="23634">90</cx:pt>
          <cx:pt idx="23635">90</cx:pt>
          <cx:pt idx="23636">90</cx:pt>
          <cx:pt idx="23637">90</cx:pt>
          <cx:pt idx="23638">90</cx:pt>
          <cx:pt idx="23639">90</cx:pt>
          <cx:pt idx="23640">90</cx:pt>
          <cx:pt idx="23641">90</cx:pt>
          <cx:pt idx="23642">90</cx:pt>
          <cx:pt idx="23643">90</cx:pt>
          <cx:pt idx="23644">90</cx:pt>
          <cx:pt idx="23645">90</cx:pt>
          <cx:pt idx="23646">90</cx:pt>
          <cx:pt idx="23647">90</cx:pt>
          <cx:pt idx="23648">90</cx:pt>
          <cx:pt idx="23649">90</cx:pt>
          <cx:pt idx="23650">91</cx:pt>
          <cx:pt idx="23651">91</cx:pt>
          <cx:pt idx="23652">92</cx:pt>
          <cx:pt idx="23653">92</cx:pt>
          <cx:pt idx="23654">92</cx:pt>
          <cx:pt idx="23655">92</cx:pt>
          <cx:pt idx="23656">92</cx:pt>
          <cx:pt idx="23657">92</cx:pt>
          <cx:pt idx="23658">92</cx:pt>
          <cx:pt idx="23659">92</cx:pt>
          <cx:pt idx="23660">92</cx:pt>
          <cx:pt idx="23661">92</cx:pt>
          <cx:pt idx="23662">92</cx:pt>
          <cx:pt idx="23663">92</cx:pt>
          <cx:pt idx="23664">92</cx:pt>
          <cx:pt idx="23665">93</cx:pt>
          <cx:pt idx="23666">93</cx:pt>
          <cx:pt idx="23667">93</cx:pt>
          <cx:pt idx="23668">93</cx:pt>
          <cx:pt idx="23669">93</cx:pt>
          <cx:pt idx="23670">95</cx:pt>
          <cx:pt idx="23671">95</cx:pt>
          <cx:pt idx="23672">95</cx:pt>
          <cx:pt idx="23673">95</cx:pt>
          <cx:pt idx="23674">95</cx:pt>
          <cx:pt idx="23675">95</cx:pt>
          <cx:pt idx="23676">95</cx:pt>
          <cx:pt idx="23677">95</cx:pt>
          <cx:pt idx="23678">95</cx:pt>
          <cx:pt idx="23679">96</cx:pt>
          <cx:pt idx="23680">96</cx:pt>
          <cx:pt idx="23681">96</cx:pt>
          <cx:pt idx="23682">96</cx:pt>
          <cx:pt idx="23683">96</cx:pt>
          <cx:pt idx="23684">96</cx:pt>
          <cx:pt idx="23685">96</cx:pt>
          <cx:pt idx="23686">96</cx:pt>
          <cx:pt idx="23687">96</cx:pt>
          <cx:pt idx="23688">96</cx:pt>
          <cx:pt idx="23689">96</cx:pt>
          <cx:pt idx="23690">96</cx:pt>
          <cx:pt idx="23691">96</cx:pt>
          <cx:pt idx="23692">96</cx:pt>
          <cx:pt idx="23693">96</cx:pt>
          <cx:pt idx="23694">96</cx:pt>
          <cx:pt idx="23695">96</cx:pt>
          <cx:pt idx="23696">99</cx:pt>
          <cx:pt idx="23697">99</cx:pt>
          <cx:pt idx="23698">99</cx:pt>
          <cx:pt idx="23699">99</cx:pt>
          <cx:pt idx="23700">99</cx:pt>
          <cx:pt idx="23701">99</cx:pt>
          <cx:pt idx="23702">99</cx:pt>
          <cx:pt idx="23703">99</cx:pt>
          <cx:pt idx="23704">99</cx:pt>
        </cx:lvl>
      </cx:numDim>
    </cx:data>
  </cx:chartData>
  <cx:chart>
    <cx:title pos="t" align="ctr" overlay="0">
      <cx:tx>
        <cx:txData>
          <cx:v>Age distribution in years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tx2"/>
              </a:solidFill>
            </a:defRPr>
          </a:pPr>
          <a:r>
            <a:rPr lang="en-US" sz="1862" b="1" i="0" u="none" strike="noStrike" baseline="0" dirty="0">
              <a:solidFill>
                <a:schemeClr val="tx2"/>
              </a:solidFill>
              <a:latin typeface="Fira Sans Condensed Light" panose="020B0403050000020004" pitchFamily="34" charset="0"/>
            </a:rPr>
            <a:t>Age distribution in years</a:t>
          </a:r>
        </a:p>
      </cx:txPr>
    </cx:title>
    <cx:plotArea>
      <cx:plotAreaRegion>
        <cx:series layoutId="clusteredColumn" uniqueId="{00000000-3523-4FCE-A242-5482423DD6A6}">
          <cx:tx>
            <cx:txData>
              <cx:f>Sheet1!$A$1</cx:f>
              <cx:v>Age</cx:v>
            </cx:txData>
          </cx:tx>
          <cx:spPr>
            <a:solidFill>
              <a:schemeClr val="bg1"/>
            </a:solidFill>
          </cx:spPr>
          <cx:dataId val="0"/>
          <cx:layoutPr>
            <cx:binning intervalClosed="r">
              <cx:binCount val="30"/>
            </cx:binning>
          </cx:layoutPr>
        </cx:series>
      </cx:plotAreaRegion>
      <cx:axis id="0" hidden="1">
        <cx:catScaling gapWidth="0"/>
        <cx:tickLabels/>
        <cx:numFmt formatCode="0,00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2"/>
                </a:solidFill>
              </a:defRPr>
            </a:pPr>
            <a:endParaRPr lang="en-US" sz="1197" b="0" i="0" u="none" strike="noStrike" baseline="0">
              <a:solidFill>
                <a:schemeClr val="tx2"/>
              </a:solidFill>
              <a:latin typeface="Arial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2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</a:defRPr>
            </a:pPr>
            <a:endParaRPr lang="en-US" sz="1197" b="0" i="0" u="none" strike="noStrike" baseline="0">
              <a:solidFill>
                <a:schemeClr val="tx2"/>
              </a:solidFill>
              <a:latin typeface="Fira Sans Condensed Light" panose="020B0403050000020004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be8406798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be8406798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be8406798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be8406798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e8406798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e8406798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beecc9354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beecc9354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beecc9354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beecc9354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8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bdc350d4f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bdc350d4f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50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bdc350d4f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bdc350d4f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52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0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770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91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42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be84067d77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be84067d77_1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25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be84067d77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be84067d77_1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be84067d77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be84067d77_1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6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9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_ONLY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TITLE_ONLY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 hasCustomPrompt="1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1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>
            <a:spLocks noGrp="1"/>
          </p:cNvSpPr>
          <p:nvPr>
            <p:ph type="ctrTitle"/>
          </p:nvPr>
        </p:nvSpPr>
        <p:spPr>
          <a:xfrm>
            <a:off x="2562175" y="973375"/>
            <a:ext cx="4020000" cy="11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561975" y="1959600"/>
            <a:ext cx="4020000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6" r:id="rId6"/>
    <p:sldLayoutId id="2147483667" r:id="rId7"/>
    <p:sldLayoutId id="2147483675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FAICE</a:t>
            </a:r>
            <a:endParaRPr dirty="0"/>
          </a:p>
        </p:txBody>
      </p:sp>
      <p:sp>
        <p:nvSpPr>
          <p:cNvPr id="238" name="Google Shape;238;p50"/>
          <p:cNvSpPr txBox="1">
            <a:spLocks noGrp="1"/>
          </p:cNvSpPr>
          <p:nvPr>
            <p:ph type="subTitle" idx="1"/>
          </p:nvPr>
        </p:nvSpPr>
        <p:spPr>
          <a:xfrm>
            <a:off x="777152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Artificial Intelligence for face recognition</a:t>
            </a:r>
            <a:endParaRPr b="1" dirty="0"/>
          </a:p>
        </p:txBody>
      </p:sp>
      <p:pic>
        <p:nvPicPr>
          <p:cNvPr id="239" name="Google Shape;239;p50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FF04DB4F-72E8-45DC-912C-75267AF20135}"/>
              </a:ext>
            </a:extLst>
          </p:cNvPr>
          <p:cNvSpPr/>
          <p:nvPr/>
        </p:nvSpPr>
        <p:spPr>
          <a:xfrm rot="5400000">
            <a:off x="1634609" y="2441217"/>
            <a:ext cx="57070" cy="397352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8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55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NEURAL NETWORKS</a:t>
            </a:r>
            <a:endParaRPr dirty="0"/>
          </a:p>
        </p:txBody>
      </p:sp>
      <p:sp>
        <p:nvSpPr>
          <p:cNvPr id="2108" name="Google Shape;2108;p81"/>
          <p:cNvSpPr/>
          <p:nvPr/>
        </p:nvSpPr>
        <p:spPr>
          <a:xfrm>
            <a:off x="5170378" y="1651656"/>
            <a:ext cx="1869476" cy="1163100"/>
          </a:xfrm>
          <a:prstGeom prst="rect">
            <a:avLst/>
          </a:prstGeom>
          <a:solidFill>
            <a:schemeClr val="lt1">
              <a:alpha val="18540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Neural network to predict the gender of the person</a:t>
            </a:r>
            <a:endParaRPr sz="22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20" name="Google Shape;2120;p81"/>
          <p:cNvSpPr/>
          <p:nvPr/>
        </p:nvSpPr>
        <p:spPr>
          <a:xfrm>
            <a:off x="293109" y="2738556"/>
            <a:ext cx="2021100" cy="612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IMAGE PIXELS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23B283-5BA5-4311-85A6-6592A386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988" y="1774511"/>
            <a:ext cx="1917332" cy="91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8A4842E-C3BE-491F-8ED9-370BE6F31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988" y="3430542"/>
            <a:ext cx="1917332" cy="91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108;p81">
            <a:extLst>
              <a:ext uri="{FF2B5EF4-FFF2-40B4-BE49-F238E27FC236}">
                <a16:creationId xmlns:a16="http://schemas.microsoft.com/office/drawing/2014/main" id="{87622831-B024-4F26-86C1-BB6E6DCE744E}"/>
              </a:ext>
            </a:extLst>
          </p:cNvPr>
          <p:cNvSpPr/>
          <p:nvPr/>
        </p:nvSpPr>
        <p:spPr>
          <a:xfrm>
            <a:off x="5170378" y="3307687"/>
            <a:ext cx="1869476" cy="1163100"/>
          </a:xfrm>
          <a:prstGeom prst="rect">
            <a:avLst/>
          </a:prstGeom>
          <a:solidFill>
            <a:schemeClr val="lt1">
              <a:alpha val="18540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Neural network to predict the age of the person</a:t>
            </a:r>
            <a:endParaRPr sz="22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621C6-688E-4B7D-9449-B9F84F4DF5E8}"/>
              </a:ext>
            </a:extLst>
          </p:cNvPr>
          <p:cNvCxnSpPr>
            <a:cxnSpLocks/>
            <a:stCxn id="2120" idx="3"/>
          </p:cNvCxnSpPr>
          <p:nvPr/>
        </p:nvCxnSpPr>
        <p:spPr>
          <a:xfrm flipV="1">
            <a:off x="2314209" y="2324100"/>
            <a:ext cx="569002" cy="72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34756-8396-4195-8B3A-FA489F95B68C}"/>
              </a:ext>
            </a:extLst>
          </p:cNvPr>
          <p:cNvCxnSpPr>
            <a:cxnSpLocks/>
            <a:stCxn id="2120" idx="3"/>
          </p:cNvCxnSpPr>
          <p:nvPr/>
        </p:nvCxnSpPr>
        <p:spPr>
          <a:xfrm>
            <a:off x="2314209" y="3044556"/>
            <a:ext cx="622342" cy="6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5F20AA-020F-4E31-A2C1-1EA4DA0E4670}"/>
              </a:ext>
            </a:extLst>
          </p:cNvPr>
          <p:cNvCxnSpPr>
            <a:cxnSpLocks/>
          </p:cNvCxnSpPr>
          <p:nvPr/>
        </p:nvCxnSpPr>
        <p:spPr>
          <a:xfrm flipV="1">
            <a:off x="7039854" y="1971675"/>
            <a:ext cx="254633" cy="26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923C2-0AD6-48DE-94EF-C4D141B53F2E}"/>
              </a:ext>
            </a:extLst>
          </p:cNvPr>
          <p:cNvCxnSpPr>
            <a:cxnSpLocks/>
          </p:cNvCxnSpPr>
          <p:nvPr/>
        </p:nvCxnSpPr>
        <p:spPr>
          <a:xfrm rot="5400000" flipV="1">
            <a:off x="7036405" y="2221589"/>
            <a:ext cx="254633" cy="26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Google Shape;1829;p74">
            <a:extLst>
              <a:ext uri="{FF2B5EF4-FFF2-40B4-BE49-F238E27FC236}">
                <a16:creationId xmlns:a16="http://schemas.microsoft.com/office/drawing/2014/main" id="{121CDF93-AA7E-4623-913E-DBF09C158156}"/>
              </a:ext>
            </a:extLst>
          </p:cNvPr>
          <p:cNvSpPr txBox="1"/>
          <p:nvPr/>
        </p:nvSpPr>
        <p:spPr>
          <a:xfrm>
            <a:off x="7325609" y="1746756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bg1"/>
                </a:solidFill>
                <a:latin typeface="Rajdhani"/>
                <a:ea typeface="Rajdhani"/>
                <a:cs typeface="Rajdhani"/>
                <a:sym typeface="Rajdhani"/>
              </a:rPr>
              <a:t>V1: TRAINED ONLY IN WHITE FACES</a:t>
            </a:r>
            <a:endParaRPr sz="1000" b="1" dirty="0">
              <a:solidFill>
                <a:schemeClr val="bg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" name="Google Shape;1829;p74">
            <a:extLst>
              <a:ext uri="{FF2B5EF4-FFF2-40B4-BE49-F238E27FC236}">
                <a16:creationId xmlns:a16="http://schemas.microsoft.com/office/drawing/2014/main" id="{7405BF1D-3A68-42A1-82E2-044898C86B45}"/>
              </a:ext>
            </a:extLst>
          </p:cNvPr>
          <p:cNvSpPr txBox="1"/>
          <p:nvPr/>
        </p:nvSpPr>
        <p:spPr>
          <a:xfrm>
            <a:off x="7340405" y="2254752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V2: TRAINED IN ALL AVAILABLE FACES</a:t>
            </a:r>
            <a:endParaRPr sz="1000" b="1" dirty="0">
              <a:solidFill>
                <a:schemeClr val="accent3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" name="Google Shape;1829;p74">
            <a:extLst>
              <a:ext uri="{FF2B5EF4-FFF2-40B4-BE49-F238E27FC236}">
                <a16:creationId xmlns:a16="http://schemas.microsoft.com/office/drawing/2014/main" id="{FD5C8B75-DD7A-4AC4-A483-797D00B9229B}"/>
              </a:ext>
            </a:extLst>
          </p:cNvPr>
          <p:cNvSpPr txBox="1"/>
          <p:nvPr/>
        </p:nvSpPr>
        <p:spPr>
          <a:xfrm>
            <a:off x="7340405" y="3430542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bg1"/>
                </a:solidFill>
                <a:latin typeface="Rajdhani"/>
                <a:ea typeface="Rajdhani"/>
                <a:cs typeface="Rajdhani"/>
                <a:sym typeface="Rajdhani"/>
              </a:rPr>
              <a:t>V1: TRAINED ONLY IN WHITE FACES</a:t>
            </a:r>
            <a:endParaRPr sz="1000" b="1" dirty="0">
              <a:solidFill>
                <a:schemeClr val="bg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" name="Google Shape;1829;p74">
            <a:extLst>
              <a:ext uri="{FF2B5EF4-FFF2-40B4-BE49-F238E27FC236}">
                <a16:creationId xmlns:a16="http://schemas.microsoft.com/office/drawing/2014/main" id="{467BF27E-D68B-44F5-A23E-4A7C9CD9223C}"/>
              </a:ext>
            </a:extLst>
          </p:cNvPr>
          <p:cNvSpPr txBox="1"/>
          <p:nvPr/>
        </p:nvSpPr>
        <p:spPr>
          <a:xfrm>
            <a:off x="7355201" y="3938538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V2: TRAINED IN ALL AVAILABLE FACES</a:t>
            </a:r>
            <a:endParaRPr sz="1000" b="1" dirty="0">
              <a:solidFill>
                <a:schemeClr val="accent3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5500A8-8D24-4DBF-A487-A29F4D701375}"/>
              </a:ext>
            </a:extLst>
          </p:cNvPr>
          <p:cNvCxnSpPr>
            <a:cxnSpLocks/>
          </p:cNvCxnSpPr>
          <p:nvPr/>
        </p:nvCxnSpPr>
        <p:spPr>
          <a:xfrm flipV="1">
            <a:off x="7039236" y="3644732"/>
            <a:ext cx="254633" cy="26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D8D82-5749-47F1-814F-14087F758EC9}"/>
              </a:ext>
            </a:extLst>
          </p:cNvPr>
          <p:cNvCxnSpPr>
            <a:cxnSpLocks/>
          </p:cNvCxnSpPr>
          <p:nvPr/>
        </p:nvCxnSpPr>
        <p:spPr>
          <a:xfrm rot="5400000" flipV="1">
            <a:off x="7035787" y="3894646"/>
            <a:ext cx="254633" cy="26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827;p74">
            <a:extLst>
              <a:ext uri="{FF2B5EF4-FFF2-40B4-BE49-F238E27FC236}">
                <a16:creationId xmlns:a16="http://schemas.microsoft.com/office/drawing/2014/main" id="{309743D4-650B-4E3B-95C4-A5660BC9C9F9}"/>
              </a:ext>
            </a:extLst>
          </p:cNvPr>
          <p:cNvSpPr/>
          <p:nvPr/>
        </p:nvSpPr>
        <p:spPr>
          <a:xfrm>
            <a:off x="2841394" y="2034481"/>
            <a:ext cx="5257978" cy="2247600"/>
          </a:xfrm>
          <a:prstGeom prst="roundRect">
            <a:avLst>
              <a:gd name="adj" fmla="val 0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845;p74">
            <a:extLst>
              <a:ext uri="{FF2B5EF4-FFF2-40B4-BE49-F238E27FC236}">
                <a16:creationId xmlns:a16="http://schemas.microsoft.com/office/drawing/2014/main" id="{4E20876A-3A19-442B-9079-F4B2B78CE0CE}"/>
              </a:ext>
            </a:extLst>
          </p:cNvPr>
          <p:cNvSpPr/>
          <p:nvPr/>
        </p:nvSpPr>
        <p:spPr>
          <a:xfrm>
            <a:off x="3472386" y="3888956"/>
            <a:ext cx="1048112" cy="939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74"/>
          <p:cNvSpPr txBox="1"/>
          <p:nvPr/>
        </p:nvSpPr>
        <p:spPr>
          <a:xfrm>
            <a:off x="4325697" y="3158281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90%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" name="Google Shape;1844;p74">
            <a:extLst>
              <a:ext uri="{FF2B5EF4-FFF2-40B4-BE49-F238E27FC236}">
                <a16:creationId xmlns:a16="http://schemas.microsoft.com/office/drawing/2014/main" id="{BBC9FA4E-36ED-4CBA-8AC7-E78850555706}"/>
              </a:ext>
            </a:extLst>
          </p:cNvPr>
          <p:cNvSpPr/>
          <p:nvPr/>
        </p:nvSpPr>
        <p:spPr>
          <a:xfrm>
            <a:off x="3426503" y="3403530"/>
            <a:ext cx="1093995" cy="91225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9" name="Google Shape;1839;p74"/>
          <p:cNvSpPr txBox="1"/>
          <p:nvPr/>
        </p:nvSpPr>
        <p:spPr>
          <a:xfrm>
            <a:off x="4325697" y="2672981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88%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" name="Google Shape;1842;p74">
            <a:extLst>
              <a:ext uri="{FF2B5EF4-FFF2-40B4-BE49-F238E27FC236}">
                <a16:creationId xmlns:a16="http://schemas.microsoft.com/office/drawing/2014/main" id="{0EA1FBBB-BC12-4B89-93E0-A8492EA3D975}"/>
              </a:ext>
            </a:extLst>
          </p:cNvPr>
          <p:cNvSpPr/>
          <p:nvPr/>
        </p:nvSpPr>
        <p:spPr>
          <a:xfrm>
            <a:off x="3536621" y="2916128"/>
            <a:ext cx="983877" cy="8345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74"/>
          <p:cNvSpPr txBox="1"/>
          <p:nvPr/>
        </p:nvSpPr>
        <p:spPr>
          <a:xfrm>
            <a:off x="4325697" y="219866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88%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" name="Google Shape;1843;p74">
            <a:extLst>
              <a:ext uri="{FF2B5EF4-FFF2-40B4-BE49-F238E27FC236}">
                <a16:creationId xmlns:a16="http://schemas.microsoft.com/office/drawing/2014/main" id="{FC57A805-1CBF-436C-9599-165139990634}"/>
              </a:ext>
            </a:extLst>
          </p:cNvPr>
          <p:cNvSpPr/>
          <p:nvPr/>
        </p:nvSpPr>
        <p:spPr>
          <a:xfrm>
            <a:off x="3536621" y="2432686"/>
            <a:ext cx="983877" cy="841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74"/>
          <p:cNvSpPr txBox="1"/>
          <p:nvPr/>
        </p:nvSpPr>
        <p:spPr>
          <a:xfrm>
            <a:off x="4325697" y="3636312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89%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27" name="Google Shape;1827;p74"/>
          <p:cNvSpPr/>
          <p:nvPr/>
        </p:nvSpPr>
        <p:spPr>
          <a:xfrm>
            <a:off x="831134" y="2034481"/>
            <a:ext cx="1848000" cy="2247600"/>
          </a:xfrm>
          <a:prstGeom prst="roundRect">
            <a:avLst>
              <a:gd name="adj" fmla="val 0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7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5986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PREDICTING THE GENDER – </a:t>
            </a:r>
            <a:r>
              <a:rPr lang="es-ES" dirty="0">
                <a:solidFill>
                  <a:schemeClr val="bg1"/>
                </a:solidFill>
              </a:rPr>
              <a:t>V1</a:t>
            </a:r>
            <a:r>
              <a:rPr lang="es-ES" dirty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4A0777-C749-485F-A6D6-65EE1AC68A8A}"/>
              </a:ext>
            </a:extLst>
          </p:cNvPr>
          <p:cNvGrpSpPr/>
          <p:nvPr/>
        </p:nvGrpSpPr>
        <p:grpSpPr>
          <a:xfrm>
            <a:off x="1044628" y="2191431"/>
            <a:ext cx="1422900" cy="2030779"/>
            <a:chOff x="1044628" y="2054271"/>
            <a:chExt cx="1422900" cy="2030779"/>
          </a:xfrm>
        </p:grpSpPr>
        <p:sp>
          <p:nvSpPr>
            <p:cNvPr id="1829" name="Google Shape;1829;p74"/>
            <p:cNvSpPr txBox="1"/>
            <p:nvPr/>
          </p:nvSpPr>
          <p:spPr>
            <a:xfrm>
              <a:off x="1044628" y="2054271"/>
              <a:ext cx="1422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ACCURACY</a:t>
              </a:r>
              <a:endParaRPr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830" name="Google Shape;1830;p74"/>
            <p:cNvSpPr txBox="1"/>
            <p:nvPr/>
          </p:nvSpPr>
          <p:spPr>
            <a:xfrm>
              <a:off x="1044628" y="2540305"/>
              <a:ext cx="1422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PRECISION</a:t>
              </a:r>
              <a:endParaRPr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831" name="Google Shape;1831;p74"/>
            <p:cNvSpPr txBox="1"/>
            <p:nvPr/>
          </p:nvSpPr>
          <p:spPr>
            <a:xfrm>
              <a:off x="1044628" y="3026329"/>
              <a:ext cx="1422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RECALL</a:t>
              </a:r>
              <a:endParaRPr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832" name="Google Shape;1832;p74"/>
            <p:cNvSpPr txBox="1"/>
            <p:nvPr/>
          </p:nvSpPr>
          <p:spPr>
            <a:xfrm>
              <a:off x="1044628" y="3512350"/>
              <a:ext cx="1422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F1</a:t>
              </a:r>
              <a:endParaRPr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842" name="Google Shape;1842;p74"/>
          <p:cNvSpPr/>
          <p:nvPr/>
        </p:nvSpPr>
        <p:spPr>
          <a:xfrm>
            <a:off x="3336368" y="2916855"/>
            <a:ext cx="983877" cy="83451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4"/>
          <p:cNvSpPr/>
          <p:nvPr/>
        </p:nvSpPr>
        <p:spPr>
          <a:xfrm>
            <a:off x="3336368" y="2431656"/>
            <a:ext cx="983877" cy="84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74"/>
          <p:cNvSpPr/>
          <p:nvPr/>
        </p:nvSpPr>
        <p:spPr>
          <a:xfrm>
            <a:off x="3336369" y="3402906"/>
            <a:ext cx="1048112" cy="9375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p74"/>
          <p:cNvSpPr/>
          <p:nvPr/>
        </p:nvSpPr>
        <p:spPr>
          <a:xfrm>
            <a:off x="3336368" y="3888956"/>
            <a:ext cx="1019536" cy="9375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845;p74">
            <a:extLst>
              <a:ext uri="{FF2B5EF4-FFF2-40B4-BE49-F238E27FC236}">
                <a16:creationId xmlns:a16="http://schemas.microsoft.com/office/drawing/2014/main" id="{CB679504-579F-471B-B3BB-E757F88876A8}"/>
              </a:ext>
            </a:extLst>
          </p:cNvPr>
          <p:cNvSpPr/>
          <p:nvPr/>
        </p:nvSpPr>
        <p:spPr>
          <a:xfrm>
            <a:off x="5794480" y="3881722"/>
            <a:ext cx="1048112" cy="939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840;p74">
            <a:extLst>
              <a:ext uri="{FF2B5EF4-FFF2-40B4-BE49-F238E27FC236}">
                <a16:creationId xmlns:a16="http://schemas.microsoft.com/office/drawing/2014/main" id="{D7C6BD30-9521-4EEB-868D-A8AAC4F297F3}"/>
              </a:ext>
            </a:extLst>
          </p:cNvPr>
          <p:cNvSpPr txBox="1"/>
          <p:nvPr/>
        </p:nvSpPr>
        <p:spPr>
          <a:xfrm>
            <a:off x="6647791" y="3151047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90%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" name="Google Shape;1844;p74">
            <a:extLst>
              <a:ext uri="{FF2B5EF4-FFF2-40B4-BE49-F238E27FC236}">
                <a16:creationId xmlns:a16="http://schemas.microsoft.com/office/drawing/2014/main" id="{95228C66-B151-4F78-9E45-8401BE6B098C}"/>
              </a:ext>
            </a:extLst>
          </p:cNvPr>
          <p:cNvSpPr/>
          <p:nvPr/>
        </p:nvSpPr>
        <p:spPr>
          <a:xfrm>
            <a:off x="5748597" y="3399337"/>
            <a:ext cx="1093995" cy="8813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1839;p74">
            <a:extLst>
              <a:ext uri="{FF2B5EF4-FFF2-40B4-BE49-F238E27FC236}">
                <a16:creationId xmlns:a16="http://schemas.microsoft.com/office/drawing/2014/main" id="{8F7E79AC-228B-4200-B7E7-7D2CD520E9A0}"/>
              </a:ext>
            </a:extLst>
          </p:cNvPr>
          <p:cNvSpPr txBox="1"/>
          <p:nvPr/>
        </p:nvSpPr>
        <p:spPr>
          <a:xfrm>
            <a:off x="6647791" y="2665747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80%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" name="Google Shape;1842;p74">
            <a:extLst>
              <a:ext uri="{FF2B5EF4-FFF2-40B4-BE49-F238E27FC236}">
                <a16:creationId xmlns:a16="http://schemas.microsoft.com/office/drawing/2014/main" id="{D38FCF46-E6D7-434D-AF6E-0EB7A04AD0D0}"/>
              </a:ext>
            </a:extLst>
          </p:cNvPr>
          <p:cNvSpPr/>
          <p:nvPr/>
        </p:nvSpPr>
        <p:spPr>
          <a:xfrm>
            <a:off x="5858715" y="2908894"/>
            <a:ext cx="983877" cy="8345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838;p74">
            <a:extLst>
              <a:ext uri="{FF2B5EF4-FFF2-40B4-BE49-F238E27FC236}">
                <a16:creationId xmlns:a16="http://schemas.microsoft.com/office/drawing/2014/main" id="{0649449D-C4F7-4883-B22C-B924AD46CBB9}"/>
              </a:ext>
            </a:extLst>
          </p:cNvPr>
          <p:cNvSpPr txBox="1"/>
          <p:nvPr/>
        </p:nvSpPr>
        <p:spPr>
          <a:xfrm>
            <a:off x="6647791" y="2191431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83%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" name="Google Shape;1843;p74">
            <a:extLst>
              <a:ext uri="{FF2B5EF4-FFF2-40B4-BE49-F238E27FC236}">
                <a16:creationId xmlns:a16="http://schemas.microsoft.com/office/drawing/2014/main" id="{D280224D-25A5-4D10-8D38-D2F8DE2D522B}"/>
              </a:ext>
            </a:extLst>
          </p:cNvPr>
          <p:cNvSpPr/>
          <p:nvPr/>
        </p:nvSpPr>
        <p:spPr>
          <a:xfrm>
            <a:off x="5858715" y="2425452"/>
            <a:ext cx="983877" cy="841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841;p74">
            <a:extLst>
              <a:ext uri="{FF2B5EF4-FFF2-40B4-BE49-F238E27FC236}">
                <a16:creationId xmlns:a16="http://schemas.microsoft.com/office/drawing/2014/main" id="{6DEDE9B9-8F76-42E2-9C20-FE56AC795102}"/>
              </a:ext>
            </a:extLst>
          </p:cNvPr>
          <p:cNvSpPr txBox="1"/>
          <p:nvPr/>
        </p:nvSpPr>
        <p:spPr>
          <a:xfrm>
            <a:off x="6647791" y="3629078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85%</a:t>
            </a:r>
            <a:endParaRPr sz="18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" name="Google Shape;1842;p74">
            <a:extLst>
              <a:ext uri="{FF2B5EF4-FFF2-40B4-BE49-F238E27FC236}">
                <a16:creationId xmlns:a16="http://schemas.microsoft.com/office/drawing/2014/main" id="{20FB65BD-6EB7-403E-AA31-25C87F62B721}"/>
              </a:ext>
            </a:extLst>
          </p:cNvPr>
          <p:cNvSpPr/>
          <p:nvPr/>
        </p:nvSpPr>
        <p:spPr>
          <a:xfrm>
            <a:off x="5658462" y="2909621"/>
            <a:ext cx="879211" cy="834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843;p74">
            <a:extLst>
              <a:ext uri="{FF2B5EF4-FFF2-40B4-BE49-F238E27FC236}">
                <a16:creationId xmlns:a16="http://schemas.microsoft.com/office/drawing/2014/main" id="{007F0CB8-D312-4C59-8D47-F0CFE9C39AAB}"/>
              </a:ext>
            </a:extLst>
          </p:cNvPr>
          <p:cNvSpPr/>
          <p:nvPr/>
        </p:nvSpPr>
        <p:spPr>
          <a:xfrm>
            <a:off x="5658462" y="2424422"/>
            <a:ext cx="915693" cy="841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844;p74">
            <a:extLst>
              <a:ext uri="{FF2B5EF4-FFF2-40B4-BE49-F238E27FC236}">
                <a16:creationId xmlns:a16="http://schemas.microsoft.com/office/drawing/2014/main" id="{9A5C3626-C01C-4E2A-9A87-BB8BC02DD1B9}"/>
              </a:ext>
            </a:extLst>
          </p:cNvPr>
          <p:cNvSpPr/>
          <p:nvPr/>
        </p:nvSpPr>
        <p:spPr>
          <a:xfrm>
            <a:off x="5658463" y="3395672"/>
            <a:ext cx="1048112" cy="937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1845;p74">
            <a:extLst>
              <a:ext uri="{FF2B5EF4-FFF2-40B4-BE49-F238E27FC236}">
                <a16:creationId xmlns:a16="http://schemas.microsoft.com/office/drawing/2014/main" id="{F56C6541-3CB6-4A16-A535-5C1CDC23C6D1}"/>
              </a:ext>
            </a:extLst>
          </p:cNvPr>
          <p:cNvSpPr/>
          <p:nvPr/>
        </p:nvSpPr>
        <p:spPr>
          <a:xfrm>
            <a:off x="5658462" y="3881722"/>
            <a:ext cx="943446" cy="937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829;p74">
            <a:extLst>
              <a:ext uri="{FF2B5EF4-FFF2-40B4-BE49-F238E27FC236}">
                <a16:creationId xmlns:a16="http://schemas.microsoft.com/office/drawing/2014/main" id="{397C4E2A-D7B2-461E-AD53-554C6606EA54}"/>
              </a:ext>
            </a:extLst>
          </p:cNvPr>
          <p:cNvSpPr txBox="1"/>
          <p:nvPr/>
        </p:nvSpPr>
        <p:spPr>
          <a:xfrm>
            <a:off x="3234811" y="1503788"/>
            <a:ext cx="2084762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WHITE PEOPLE IMAGES</a:t>
            </a:r>
            <a:endParaRPr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3" name="Google Shape;1829;p74">
            <a:extLst>
              <a:ext uri="{FF2B5EF4-FFF2-40B4-BE49-F238E27FC236}">
                <a16:creationId xmlns:a16="http://schemas.microsoft.com/office/drawing/2014/main" id="{631589EF-CDC5-4AEC-AA7A-5B186E5FB620}"/>
              </a:ext>
            </a:extLst>
          </p:cNvPr>
          <p:cNvSpPr txBox="1"/>
          <p:nvPr/>
        </p:nvSpPr>
        <p:spPr>
          <a:xfrm>
            <a:off x="5556905" y="1511860"/>
            <a:ext cx="2438714" cy="4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NON WHITE PEOPLE IMAGES</a:t>
            </a:r>
            <a:endParaRPr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1889B76-E1DC-44F6-B8DC-7091490BEECE}"/>
              </a:ext>
            </a:extLst>
          </p:cNvPr>
          <p:cNvSpPr/>
          <p:nvPr/>
        </p:nvSpPr>
        <p:spPr>
          <a:xfrm>
            <a:off x="7675289" y="2404785"/>
            <a:ext cx="73659" cy="14593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E5DCB21-435F-4B1C-9FA7-89BD4BE8CE71}"/>
              </a:ext>
            </a:extLst>
          </p:cNvPr>
          <p:cNvSpPr/>
          <p:nvPr/>
        </p:nvSpPr>
        <p:spPr>
          <a:xfrm>
            <a:off x="7675289" y="2861342"/>
            <a:ext cx="73659" cy="14593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A21929EB-41DF-4883-8725-978B3EB5BB67}"/>
              </a:ext>
            </a:extLst>
          </p:cNvPr>
          <p:cNvSpPr/>
          <p:nvPr/>
        </p:nvSpPr>
        <p:spPr>
          <a:xfrm>
            <a:off x="7675289" y="3829541"/>
            <a:ext cx="73659" cy="14593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E76579-9FC7-42D9-9405-90A64ED5F53D}"/>
              </a:ext>
            </a:extLst>
          </p:cNvPr>
          <p:cNvGrpSpPr/>
          <p:nvPr/>
        </p:nvGrpSpPr>
        <p:grpSpPr>
          <a:xfrm>
            <a:off x="7624488" y="3364465"/>
            <a:ext cx="175260" cy="123011"/>
            <a:chOff x="7639050" y="3371850"/>
            <a:chExt cx="175260" cy="1230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0B904A-EBFF-472E-B0D8-08F55F484D1F}"/>
                </a:ext>
              </a:extLst>
            </p:cNvPr>
            <p:cNvSpPr/>
            <p:nvPr/>
          </p:nvSpPr>
          <p:spPr>
            <a:xfrm>
              <a:off x="7639050" y="3371850"/>
              <a:ext cx="17526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F288312-D402-4469-9DB2-CEB06AD8D50A}"/>
                </a:ext>
              </a:extLst>
            </p:cNvPr>
            <p:cNvSpPr/>
            <p:nvPr/>
          </p:nvSpPr>
          <p:spPr>
            <a:xfrm>
              <a:off x="7639050" y="3449142"/>
              <a:ext cx="175260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78EE3AB-F781-4F90-B418-BE969B248C29}"/>
              </a:ext>
            </a:extLst>
          </p:cNvPr>
          <p:cNvSpPr/>
          <p:nvPr/>
        </p:nvSpPr>
        <p:spPr>
          <a:xfrm>
            <a:off x="7112601" y="549646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270;p53">
            <a:extLst>
              <a:ext uri="{FF2B5EF4-FFF2-40B4-BE49-F238E27FC236}">
                <a16:creationId xmlns:a16="http://schemas.microsoft.com/office/drawing/2014/main" id="{72AD7D10-F1C5-4B1C-8173-4A643EAD4B1B}"/>
              </a:ext>
            </a:extLst>
          </p:cNvPr>
          <p:cNvSpPr txBox="1">
            <a:spLocks/>
          </p:cNvSpPr>
          <p:nvPr/>
        </p:nvSpPr>
        <p:spPr>
          <a:xfrm>
            <a:off x="7415485" y="571717"/>
            <a:ext cx="1367774" cy="1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V1 - TRAINED ONLY IN WHITE FACES</a:t>
            </a:r>
            <a:endParaRPr lang="en-US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20;p66">
            <a:extLst>
              <a:ext uri="{FF2B5EF4-FFF2-40B4-BE49-F238E27FC236}">
                <a16:creationId xmlns:a16="http://schemas.microsoft.com/office/drawing/2014/main" id="{17FFAAB0-D79F-4328-8040-93BE515AC6CD}"/>
              </a:ext>
            </a:extLst>
          </p:cNvPr>
          <p:cNvSpPr/>
          <p:nvPr/>
        </p:nvSpPr>
        <p:spPr>
          <a:xfrm>
            <a:off x="854477" y="3109609"/>
            <a:ext cx="1930200" cy="905581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120;p66">
            <a:extLst>
              <a:ext uri="{FF2B5EF4-FFF2-40B4-BE49-F238E27FC236}">
                <a16:creationId xmlns:a16="http://schemas.microsoft.com/office/drawing/2014/main" id="{E334DA10-5F5A-4782-B77B-36EC245B50C3}"/>
              </a:ext>
            </a:extLst>
          </p:cNvPr>
          <p:cNvSpPr/>
          <p:nvPr/>
        </p:nvSpPr>
        <p:spPr>
          <a:xfrm>
            <a:off x="3035491" y="3109608"/>
            <a:ext cx="1930200" cy="905581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120;p66">
            <a:extLst>
              <a:ext uri="{FF2B5EF4-FFF2-40B4-BE49-F238E27FC236}">
                <a16:creationId xmlns:a16="http://schemas.microsoft.com/office/drawing/2014/main" id="{D0051AC7-2428-4DB3-B149-33D4EF9866F3}"/>
              </a:ext>
            </a:extLst>
          </p:cNvPr>
          <p:cNvSpPr/>
          <p:nvPr/>
        </p:nvSpPr>
        <p:spPr>
          <a:xfrm>
            <a:off x="5213542" y="3109608"/>
            <a:ext cx="1930200" cy="908279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6"/>
          <p:cNvSpPr/>
          <p:nvPr/>
        </p:nvSpPr>
        <p:spPr>
          <a:xfrm>
            <a:off x="3035491" y="1903024"/>
            <a:ext cx="1930200" cy="905581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9" name="Google Shape;1119;p6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PREDICTING THE AGE – </a:t>
            </a:r>
            <a:r>
              <a:rPr lang="es-ES" dirty="0">
                <a:solidFill>
                  <a:schemeClr val="bg1"/>
                </a:solidFill>
              </a:rPr>
              <a:t>V1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20" name="Google Shape;1120;p66"/>
          <p:cNvSpPr/>
          <p:nvPr/>
        </p:nvSpPr>
        <p:spPr>
          <a:xfrm>
            <a:off x="857440" y="1903026"/>
            <a:ext cx="1930200" cy="905581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6"/>
          <p:cNvSpPr/>
          <p:nvPr/>
        </p:nvSpPr>
        <p:spPr>
          <a:xfrm>
            <a:off x="5213542" y="1903024"/>
            <a:ext cx="1930200" cy="905581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6"/>
          <p:cNvSpPr txBox="1">
            <a:spLocks noGrp="1"/>
          </p:cNvSpPr>
          <p:nvPr>
            <p:ph type="subTitle" idx="4294967295"/>
          </p:nvPr>
        </p:nvSpPr>
        <p:spPr>
          <a:xfrm>
            <a:off x="1056340" y="2061335"/>
            <a:ext cx="1532400" cy="588958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70%</a:t>
            </a:r>
            <a:endParaRPr sz="2800" dirty="0"/>
          </a:p>
        </p:txBody>
      </p:sp>
      <p:sp>
        <p:nvSpPr>
          <p:cNvPr id="54" name="Google Shape;1124;p66">
            <a:extLst>
              <a:ext uri="{FF2B5EF4-FFF2-40B4-BE49-F238E27FC236}">
                <a16:creationId xmlns:a16="http://schemas.microsoft.com/office/drawing/2014/main" id="{16AAE94E-9D86-4F3F-9B92-B7050AE2A8C3}"/>
              </a:ext>
            </a:extLst>
          </p:cNvPr>
          <p:cNvSpPr txBox="1">
            <a:spLocks/>
          </p:cNvSpPr>
          <p:nvPr/>
        </p:nvSpPr>
        <p:spPr>
          <a:xfrm>
            <a:off x="993340" y="148662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R2 SCORE</a:t>
            </a:r>
          </a:p>
        </p:txBody>
      </p:sp>
      <p:sp>
        <p:nvSpPr>
          <p:cNvPr id="56" name="Google Shape;1124;p66">
            <a:extLst>
              <a:ext uri="{FF2B5EF4-FFF2-40B4-BE49-F238E27FC236}">
                <a16:creationId xmlns:a16="http://schemas.microsoft.com/office/drawing/2014/main" id="{155FB231-1968-4326-98EE-79D87C8C0638}"/>
              </a:ext>
            </a:extLst>
          </p:cNvPr>
          <p:cNvSpPr txBox="1">
            <a:spLocks/>
          </p:cNvSpPr>
          <p:nvPr/>
        </p:nvSpPr>
        <p:spPr>
          <a:xfrm>
            <a:off x="3146074" y="141988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MSE</a:t>
            </a:r>
          </a:p>
        </p:txBody>
      </p:sp>
      <p:sp>
        <p:nvSpPr>
          <p:cNvPr id="57" name="Google Shape;1124;p66">
            <a:extLst>
              <a:ext uri="{FF2B5EF4-FFF2-40B4-BE49-F238E27FC236}">
                <a16:creationId xmlns:a16="http://schemas.microsoft.com/office/drawing/2014/main" id="{418C0215-89D0-496F-B65C-B1E4B686ABD2}"/>
              </a:ext>
            </a:extLst>
          </p:cNvPr>
          <p:cNvSpPr txBox="1">
            <a:spLocks/>
          </p:cNvSpPr>
          <p:nvPr/>
        </p:nvSpPr>
        <p:spPr>
          <a:xfrm>
            <a:off x="5331276" y="1482108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MAE</a:t>
            </a:r>
          </a:p>
        </p:txBody>
      </p:sp>
      <p:sp>
        <p:nvSpPr>
          <p:cNvPr id="58" name="Google Shape;1123;p66">
            <a:extLst>
              <a:ext uri="{FF2B5EF4-FFF2-40B4-BE49-F238E27FC236}">
                <a16:creationId xmlns:a16="http://schemas.microsoft.com/office/drawing/2014/main" id="{CE560114-3950-4B3A-8FCE-B655D0559839}"/>
              </a:ext>
            </a:extLst>
          </p:cNvPr>
          <p:cNvSpPr txBox="1">
            <a:spLocks/>
          </p:cNvSpPr>
          <p:nvPr/>
        </p:nvSpPr>
        <p:spPr>
          <a:xfrm>
            <a:off x="3234291" y="2055723"/>
            <a:ext cx="1532400" cy="5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2800" dirty="0"/>
              <a:t>150.13</a:t>
            </a:r>
          </a:p>
        </p:txBody>
      </p:sp>
      <p:sp>
        <p:nvSpPr>
          <p:cNvPr id="60" name="Google Shape;1123;p66">
            <a:extLst>
              <a:ext uri="{FF2B5EF4-FFF2-40B4-BE49-F238E27FC236}">
                <a16:creationId xmlns:a16="http://schemas.microsoft.com/office/drawing/2014/main" id="{38CDCAB1-ECCC-464E-A30F-A5863D66BC84}"/>
              </a:ext>
            </a:extLst>
          </p:cNvPr>
          <p:cNvSpPr txBox="1">
            <a:spLocks/>
          </p:cNvSpPr>
          <p:nvPr/>
        </p:nvSpPr>
        <p:spPr>
          <a:xfrm>
            <a:off x="5394276" y="2052964"/>
            <a:ext cx="1532400" cy="5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2800" dirty="0"/>
              <a:t>4.26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EED37D-77AB-42C2-A812-48A0CA21121A}"/>
              </a:ext>
            </a:extLst>
          </p:cNvPr>
          <p:cNvGrpSpPr/>
          <p:nvPr/>
        </p:nvGrpSpPr>
        <p:grpSpPr>
          <a:xfrm>
            <a:off x="993340" y="3246108"/>
            <a:ext cx="1532400" cy="588958"/>
            <a:chOff x="1056340" y="3251946"/>
            <a:chExt cx="1532400" cy="588958"/>
          </a:xfrm>
        </p:grpSpPr>
        <p:sp>
          <p:nvSpPr>
            <p:cNvPr id="55" name="Google Shape;1123;p66">
              <a:extLst>
                <a:ext uri="{FF2B5EF4-FFF2-40B4-BE49-F238E27FC236}">
                  <a16:creationId xmlns:a16="http://schemas.microsoft.com/office/drawing/2014/main" id="{CECA4D69-843B-469E-A3A1-C7512A425B37}"/>
                </a:ext>
              </a:extLst>
            </p:cNvPr>
            <p:cNvSpPr txBox="1">
              <a:spLocks/>
            </p:cNvSpPr>
            <p:nvPr/>
          </p:nvSpPr>
          <p:spPr>
            <a:xfrm>
              <a:off x="1056340" y="3251946"/>
              <a:ext cx="1532400" cy="58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600"/>
                </a:spcAft>
                <a:buFont typeface="Fira Sans Condensed Light"/>
                <a:buNone/>
              </a:pPr>
              <a:r>
                <a:rPr lang="en" sz="2800" dirty="0"/>
                <a:t>60%</a:t>
              </a:r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BDDFA139-F5F9-46CA-9BE1-3AA0455C12C4}"/>
                </a:ext>
              </a:extLst>
            </p:cNvPr>
            <p:cNvSpPr/>
            <p:nvPr/>
          </p:nvSpPr>
          <p:spPr>
            <a:xfrm>
              <a:off x="2231747" y="3439038"/>
              <a:ext cx="154262" cy="246725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Google Shape;1123;p66">
            <a:extLst>
              <a:ext uri="{FF2B5EF4-FFF2-40B4-BE49-F238E27FC236}">
                <a16:creationId xmlns:a16="http://schemas.microsoft.com/office/drawing/2014/main" id="{D4A816B1-5AB3-4B37-AC99-A726CDE84FE8}"/>
              </a:ext>
            </a:extLst>
          </p:cNvPr>
          <p:cNvSpPr txBox="1">
            <a:spLocks/>
          </p:cNvSpPr>
          <p:nvPr/>
        </p:nvSpPr>
        <p:spPr>
          <a:xfrm>
            <a:off x="3175077" y="3246108"/>
            <a:ext cx="1532400" cy="5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2800" dirty="0"/>
              <a:t>120.69</a:t>
            </a:r>
          </a:p>
        </p:txBody>
      </p:sp>
      <p:sp>
        <p:nvSpPr>
          <p:cNvPr id="61" name="Google Shape;1123;p66">
            <a:extLst>
              <a:ext uri="{FF2B5EF4-FFF2-40B4-BE49-F238E27FC236}">
                <a16:creationId xmlns:a16="http://schemas.microsoft.com/office/drawing/2014/main" id="{DF92A384-2C03-4D9A-A294-F42860F39D60}"/>
              </a:ext>
            </a:extLst>
          </p:cNvPr>
          <p:cNvSpPr txBox="1">
            <a:spLocks/>
          </p:cNvSpPr>
          <p:nvPr/>
        </p:nvSpPr>
        <p:spPr>
          <a:xfrm>
            <a:off x="5331276" y="3246107"/>
            <a:ext cx="1532400" cy="5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2800" dirty="0"/>
              <a:t>5.89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0926C74-E0F7-49AB-8632-5DB86AC184E1}"/>
              </a:ext>
            </a:extLst>
          </p:cNvPr>
          <p:cNvSpPr/>
          <p:nvPr/>
        </p:nvSpPr>
        <p:spPr>
          <a:xfrm>
            <a:off x="7265194" y="1903024"/>
            <a:ext cx="126399" cy="905581"/>
          </a:xfrm>
          <a:prstGeom prst="righ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4DDE670E-B204-434F-90A8-D38215C37747}"/>
              </a:ext>
            </a:extLst>
          </p:cNvPr>
          <p:cNvSpPr/>
          <p:nvPr/>
        </p:nvSpPr>
        <p:spPr>
          <a:xfrm>
            <a:off x="7291195" y="3103771"/>
            <a:ext cx="126399" cy="905581"/>
          </a:xfrm>
          <a:prstGeom prst="righ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1829;p74">
            <a:extLst>
              <a:ext uri="{FF2B5EF4-FFF2-40B4-BE49-F238E27FC236}">
                <a16:creationId xmlns:a16="http://schemas.microsoft.com/office/drawing/2014/main" id="{FA3E04F8-B43E-49E8-B687-E7CB9877828F}"/>
              </a:ext>
            </a:extLst>
          </p:cNvPr>
          <p:cNvSpPr txBox="1"/>
          <p:nvPr/>
        </p:nvSpPr>
        <p:spPr>
          <a:xfrm>
            <a:off x="7565223" y="2130895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WHITE PEOPLE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IMAGES</a:t>
            </a:r>
            <a:endParaRPr sz="11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8" name="Google Shape;1829;p74">
            <a:extLst>
              <a:ext uri="{FF2B5EF4-FFF2-40B4-BE49-F238E27FC236}">
                <a16:creationId xmlns:a16="http://schemas.microsoft.com/office/drawing/2014/main" id="{9F8BDEDA-ECAD-4E75-B606-9DBB680F6A4B}"/>
              </a:ext>
            </a:extLst>
          </p:cNvPr>
          <p:cNvSpPr txBox="1"/>
          <p:nvPr/>
        </p:nvSpPr>
        <p:spPr>
          <a:xfrm>
            <a:off x="7565223" y="3308903"/>
            <a:ext cx="1280358" cy="44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NON WHITE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PEOPLE  IMAGES</a:t>
            </a:r>
            <a:endParaRPr sz="11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04FBAEC7-2179-4CCF-89D9-F1714315B5BF}"/>
              </a:ext>
            </a:extLst>
          </p:cNvPr>
          <p:cNvSpPr/>
          <p:nvPr/>
        </p:nvSpPr>
        <p:spPr>
          <a:xfrm rot="10800000">
            <a:off x="4485513" y="3418910"/>
            <a:ext cx="154262" cy="24672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21E2F781-E577-4239-A43C-92848D6DA70A}"/>
              </a:ext>
            </a:extLst>
          </p:cNvPr>
          <p:cNvSpPr/>
          <p:nvPr/>
        </p:nvSpPr>
        <p:spPr>
          <a:xfrm rot="10800000">
            <a:off x="6478810" y="3420037"/>
            <a:ext cx="154262" cy="24672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244D95-CBF7-4448-AF75-1230E0026785}"/>
              </a:ext>
            </a:extLst>
          </p:cNvPr>
          <p:cNvSpPr/>
          <p:nvPr/>
        </p:nvSpPr>
        <p:spPr>
          <a:xfrm>
            <a:off x="7112601" y="549646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70;p53">
            <a:extLst>
              <a:ext uri="{FF2B5EF4-FFF2-40B4-BE49-F238E27FC236}">
                <a16:creationId xmlns:a16="http://schemas.microsoft.com/office/drawing/2014/main" id="{6637A669-337E-4B52-A00B-52583010DD65}"/>
              </a:ext>
            </a:extLst>
          </p:cNvPr>
          <p:cNvSpPr txBox="1">
            <a:spLocks/>
          </p:cNvSpPr>
          <p:nvPr/>
        </p:nvSpPr>
        <p:spPr>
          <a:xfrm>
            <a:off x="7415485" y="571717"/>
            <a:ext cx="1367774" cy="1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V1 - TRAINED ONLY IN WHITE FACES</a:t>
            </a:r>
            <a:endParaRPr lang="en-US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8"/>
          <p:cNvSpPr txBox="1">
            <a:spLocks noGrp="1"/>
          </p:cNvSpPr>
          <p:nvPr>
            <p:ph type="title"/>
          </p:nvPr>
        </p:nvSpPr>
        <p:spPr>
          <a:xfrm>
            <a:off x="719999" y="439762"/>
            <a:ext cx="68738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TEACHER AND TAS PREDICTIONS</a:t>
            </a:r>
            <a:endParaRPr dirty="0"/>
          </a:p>
        </p:txBody>
      </p:sp>
      <p:cxnSp>
        <p:nvCxnSpPr>
          <p:cNvPr id="1233" name="Google Shape;1233;p68"/>
          <p:cNvCxnSpPr/>
          <p:nvPr/>
        </p:nvCxnSpPr>
        <p:spPr>
          <a:xfrm rot="10800000">
            <a:off x="704200" y="2815225"/>
            <a:ext cx="77358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068FBE2-1AC9-4F31-9B7E-02B38D40259E}"/>
              </a:ext>
            </a:extLst>
          </p:cNvPr>
          <p:cNvGrpSpPr/>
          <p:nvPr/>
        </p:nvGrpSpPr>
        <p:grpSpPr>
          <a:xfrm>
            <a:off x="1721853" y="1363354"/>
            <a:ext cx="5747547" cy="2736445"/>
            <a:chOff x="1834376" y="1362305"/>
            <a:chExt cx="5747547" cy="2736445"/>
          </a:xfrm>
        </p:grpSpPr>
        <p:cxnSp>
          <p:nvCxnSpPr>
            <p:cNvPr id="1317" name="Google Shape;1317;p68"/>
            <p:cNvCxnSpPr/>
            <p:nvPr/>
          </p:nvCxnSpPr>
          <p:spPr>
            <a:xfrm rot="10800000">
              <a:off x="6857573" y="2754278"/>
              <a:ext cx="0" cy="24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" name="Picture 6" descr="A picture containing person, person, indoor, posing&#10;&#10;Description automatically generated">
              <a:extLst>
                <a:ext uri="{FF2B5EF4-FFF2-40B4-BE49-F238E27FC236}">
                  <a16:creationId xmlns:a16="http://schemas.microsoft.com/office/drawing/2014/main" id="{DCFB3A6F-AC77-42FD-846D-1430BD036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537" r="8664"/>
            <a:stretch/>
          </p:blipFill>
          <p:spPr>
            <a:xfrm>
              <a:off x="6463689" y="1362628"/>
              <a:ext cx="787767" cy="10964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34" name="Google Shape;1234;p68"/>
            <p:cNvSpPr/>
            <p:nvPr/>
          </p:nvSpPr>
          <p:spPr>
            <a:xfrm>
              <a:off x="2506224" y="2754278"/>
              <a:ext cx="105000" cy="10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8"/>
            <p:cNvSpPr/>
            <p:nvPr/>
          </p:nvSpPr>
          <p:spPr>
            <a:xfrm>
              <a:off x="4632029" y="2764825"/>
              <a:ext cx="105000" cy="10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8"/>
            <p:cNvSpPr/>
            <p:nvPr/>
          </p:nvSpPr>
          <p:spPr>
            <a:xfrm>
              <a:off x="6805073" y="2757681"/>
              <a:ext cx="105000" cy="10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8"/>
            <p:cNvSpPr/>
            <p:nvPr/>
          </p:nvSpPr>
          <p:spPr>
            <a:xfrm>
              <a:off x="1834376" y="3005179"/>
              <a:ext cx="1448700" cy="1090800"/>
            </a:xfrm>
            <a:prstGeom prst="rect">
              <a:avLst/>
            </a:prstGeom>
            <a:solidFill>
              <a:schemeClr val="lt2">
                <a:alpha val="19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8"/>
            <p:cNvSpPr txBox="1"/>
            <p:nvPr/>
          </p:nvSpPr>
          <p:spPr>
            <a:xfrm>
              <a:off x="1907876" y="3187579"/>
              <a:ext cx="13017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Man: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79%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71%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Age: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5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19</a:t>
              </a:r>
              <a:endParaRPr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309" name="Google Shape;1309;p68"/>
            <p:cNvSpPr/>
            <p:nvPr/>
          </p:nvSpPr>
          <p:spPr>
            <a:xfrm>
              <a:off x="3960173" y="3007950"/>
              <a:ext cx="1448700" cy="1090800"/>
            </a:xfrm>
            <a:prstGeom prst="rect">
              <a:avLst/>
            </a:prstGeom>
            <a:solidFill>
              <a:schemeClr val="lt2">
                <a:alpha val="19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8"/>
            <p:cNvSpPr txBox="1"/>
            <p:nvPr/>
          </p:nvSpPr>
          <p:spPr>
            <a:xfrm>
              <a:off x="3996922" y="3192050"/>
              <a:ext cx="13752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Man: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99%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97%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Age: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33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54</a:t>
              </a:r>
              <a:endParaRPr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311" name="Google Shape;1311;p68"/>
            <p:cNvSpPr/>
            <p:nvPr/>
          </p:nvSpPr>
          <p:spPr>
            <a:xfrm>
              <a:off x="6133223" y="3007950"/>
              <a:ext cx="1448700" cy="1090800"/>
            </a:xfrm>
            <a:prstGeom prst="rect">
              <a:avLst/>
            </a:prstGeom>
            <a:solidFill>
              <a:schemeClr val="lt2">
                <a:alpha val="19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8"/>
            <p:cNvSpPr txBox="1"/>
            <p:nvPr/>
          </p:nvSpPr>
          <p:spPr>
            <a:xfrm>
              <a:off x="6206723" y="3190350"/>
              <a:ext cx="13017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Woman: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69%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63%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Age: </a:t>
              </a:r>
              <a:r>
                <a:rPr lang="en" sz="1100" b="1" dirty="0">
                  <a:solidFill>
                    <a:schemeClr val="bg1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6</a:t>
              </a:r>
              <a:r>
                <a:rPr lang="en" sz="1100" b="1" dirty="0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 - </a:t>
              </a:r>
              <a:r>
                <a:rPr lang="en" sz="11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31</a:t>
              </a:r>
              <a:endParaRPr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cxnSp>
          <p:nvCxnSpPr>
            <p:cNvPr id="1315" name="Google Shape;1315;p68"/>
            <p:cNvCxnSpPr>
              <a:cxnSpLocks/>
              <a:stCxn id="1307" idx="0"/>
            </p:cNvCxnSpPr>
            <p:nvPr/>
          </p:nvCxnSpPr>
          <p:spPr>
            <a:xfrm rot="10800000">
              <a:off x="2558726" y="2762179"/>
              <a:ext cx="0" cy="24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68"/>
            <p:cNvCxnSpPr/>
            <p:nvPr/>
          </p:nvCxnSpPr>
          <p:spPr>
            <a:xfrm rot="10800000">
              <a:off x="4684523" y="2764950"/>
              <a:ext cx="0" cy="24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" name="Picture 2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915B5DE7-0D85-4FE1-B367-043EB1F3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64840" y="1370713"/>
              <a:ext cx="787767" cy="10943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 descr="A picture containing window, person, person, indoor&#10;&#10;Description automatically generated">
              <a:extLst>
                <a:ext uri="{FF2B5EF4-FFF2-40B4-BE49-F238E27FC236}">
                  <a16:creationId xmlns:a16="http://schemas.microsoft.com/office/drawing/2014/main" id="{65FC0B1B-A9F5-4EBF-8AB8-7EB05429A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15512" r="20056"/>
            <a:stretch/>
          </p:blipFill>
          <p:spPr>
            <a:xfrm>
              <a:off x="4290639" y="1362305"/>
              <a:ext cx="787767" cy="10970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7" name="Google Shape;270;p53">
            <a:extLst>
              <a:ext uri="{FF2B5EF4-FFF2-40B4-BE49-F238E27FC236}">
                <a16:creationId xmlns:a16="http://schemas.microsoft.com/office/drawing/2014/main" id="{8460ADCB-E2DB-4F0A-9A8E-E9691E4B82FF}"/>
              </a:ext>
            </a:extLst>
          </p:cNvPr>
          <p:cNvSpPr txBox="1">
            <a:spLocks/>
          </p:cNvSpPr>
          <p:nvPr/>
        </p:nvSpPr>
        <p:spPr>
          <a:xfrm>
            <a:off x="1945097" y="4167938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err="1"/>
              <a:t>Frederico</a:t>
            </a:r>
            <a:endParaRPr lang="en-US" sz="2000" dirty="0"/>
          </a:p>
        </p:txBody>
      </p:sp>
      <p:sp>
        <p:nvSpPr>
          <p:cNvPr id="98" name="Google Shape;270;p53">
            <a:extLst>
              <a:ext uri="{FF2B5EF4-FFF2-40B4-BE49-F238E27FC236}">
                <a16:creationId xmlns:a16="http://schemas.microsoft.com/office/drawing/2014/main" id="{1BF2E754-8C81-4CA5-884B-699E8851C4A6}"/>
              </a:ext>
            </a:extLst>
          </p:cNvPr>
          <p:cNvSpPr txBox="1">
            <a:spLocks/>
          </p:cNvSpPr>
          <p:nvPr/>
        </p:nvSpPr>
        <p:spPr>
          <a:xfrm>
            <a:off x="4070896" y="4167938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/>
              <a:t>Jan</a:t>
            </a:r>
            <a:endParaRPr lang="en-US" sz="2000" dirty="0"/>
          </a:p>
        </p:txBody>
      </p:sp>
      <p:sp>
        <p:nvSpPr>
          <p:cNvPr id="99" name="Google Shape;270;p53">
            <a:extLst>
              <a:ext uri="{FF2B5EF4-FFF2-40B4-BE49-F238E27FC236}">
                <a16:creationId xmlns:a16="http://schemas.microsoft.com/office/drawing/2014/main" id="{9F854D9C-2C25-49D8-B53B-5B81B06CAB77}"/>
              </a:ext>
            </a:extLst>
          </p:cNvPr>
          <p:cNvSpPr txBox="1">
            <a:spLocks/>
          </p:cNvSpPr>
          <p:nvPr/>
        </p:nvSpPr>
        <p:spPr>
          <a:xfrm>
            <a:off x="6243946" y="4167899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/>
              <a:t>Erin</a:t>
            </a:r>
            <a:endParaRPr lang="en-US" sz="20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E4536F-D4DD-4215-8DF8-1C284B6DA6F6}"/>
              </a:ext>
            </a:extLst>
          </p:cNvPr>
          <p:cNvSpPr/>
          <p:nvPr/>
        </p:nvSpPr>
        <p:spPr>
          <a:xfrm>
            <a:off x="7291270" y="549646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270;p53">
            <a:extLst>
              <a:ext uri="{FF2B5EF4-FFF2-40B4-BE49-F238E27FC236}">
                <a16:creationId xmlns:a16="http://schemas.microsoft.com/office/drawing/2014/main" id="{81F111B5-DDEE-457D-ACC6-359A25296AB1}"/>
              </a:ext>
            </a:extLst>
          </p:cNvPr>
          <p:cNvSpPr txBox="1">
            <a:spLocks/>
          </p:cNvSpPr>
          <p:nvPr/>
        </p:nvSpPr>
        <p:spPr>
          <a:xfrm>
            <a:off x="7614974" y="571717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ONLY IN WHITE FACES</a:t>
            </a:r>
            <a:endParaRPr lang="en-US" sz="7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41DB8D7-73F2-4099-A85D-FAFCA16A0DCA}"/>
              </a:ext>
            </a:extLst>
          </p:cNvPr>
          <p:cNvSpPr/>
          <p:nvPr/>
        </p:nvSpPr>
        <p:spPr>
          <a:xfrm>
            <a:off x="7291270" y="809202"/>
            <a:ext cx="180114" cy="1699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270;p53">
            <a:extLst>
              <a:ext uri="{FF2B5EF4-FFF2-40B4-BE49-F238E27FC236}">
                <a16:creationId xmlns:a16="http://schemas.microsoft.com/office/drawing/2014/main" id="{CB90E39E-E99B-4D2C-9491-C3F0AB00F99C}"/>
              </a:ext>
            </a:extLst>
          </p:cNvPr>
          <p:cNvSpPr txBox="1">
            <a:spLocks/>
          </p:cNvSpPr>
          <p:nvPr/>
        </p:nvSpPr>
        <p:spPr>
          <a:xfrm>
            <a:off x="7614974" y="831273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IN ALL FACES</a:t>
            </a:r>
            <a:endParaRPr lang="en-US" sz="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5" name="Google Shape;1315;p68"/>
          <p:cNvCxnSpPr>
            <a:cxnSpLocks/>
            <a:stCxn id="1307" idx="0"/>
          </p:cNvCxnSpPr>
          <p:nvPr/>
        </p:nvCxnSpPr>
        <p:spPr>
          <a:xfrm rot="10800000">
            <a:off x="1216705" y="2762475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B2666EF4-F8B2-4228-B212-9816B31CBC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033" y="1360153"/>
            <a:ext cx="789337" cy="109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picture containing person, blue&#10;&#10;Description automatically generated">
            <a:extLst>
              <a:ext uri="{FF2B5EF4-FFF2-40B4-BE49-F238E27FC236}">
                <a16:creationId xmlns:a16="http://schemas.microsoft.com/office/drawing/2014/main" id="{C0E0BE86-8540-4D04-9178-D703D763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7504" r="6729"/>
          <a:stretch/>
        </p:blipFill>
        <p:spPr>
          <a:xfrm>
            <a:off x="7562136" y="1375282"/>
            <a:ext cx="824216" cy="1079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193019BA-7F6C-4988-B2B1-4A038AA20A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664" b="20763"/>
          <a:stretch/>
        </p:blipFill>
        <p:spPr>
          <a:xfrm>
            <a:off x="4217384" y="1360153"/>
            <a:ext cx="812992" cy="109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31" name="Google Shape;1231;p68"/>
          <p:cNvSpPr txBox="1">
            <a:spLocks noGrp="1"/>
          </p:cNvSpPr>
          <p:nvPr>
            <p:ph type="title"/>
          </p:nvPr>
        </p:nvSpPr>
        <p:spPr>
          <a:xfrm>
            <a:off x="719999" y="439762"/>
            <a:ext cx="6101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CLASSMATES PREDICTIONS</a:t>
            </a:r>
            <a:endParaRPr dirty="0"/>
          </a:p>
        </p:txBody>
      </p:sp>
      <p:cxnSp>
        <p:nvCxnSpPr>
          <p:cNvPr id="1233" name="Google Shape;1233;p68"/>
          <p:cNvCxnSpPr/>
          <p:nvPr/>
        </p:nvCxnSpPr>
        <p:spPr>
          <a:xfrm rot="10800000">
            <a:off x="704200" y="2815225"/>
            <a:ext cx="77358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17" name="Google Shape;1317;p68"/>
          <p:cNvCxnSpPr/>
          <p:nvPr/>
        </p:nvCxnSpPr>
        <p:spPr>
          <a:xfrm rot="10800000">
            <a:off x="4616442" y="275873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68"/>
          <p:cNvSpPr/>
          <p:nvPr/>
        </p:nvSpPr>
        <p:spPr>
          <a:xfrm>
            <a:off x="1164202" y="2748771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68"/>
          <p:cNvSpPr/>
          <p:nvPr/>
        </p:nvSpPr>
        <p:spPr>
          <a:xfrm>
            <a:off x="2851163" y="2758730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8"/>
          <p:cNvSpPr/>
          <p:nvPr/>
        </p:nvSpPr>
        <p:spPr>
          <a:xfrm>
            <a:off x="4565219" y="2755259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492355" y="3005475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/>
          <p:nvPr/>
        </p:nvSpPr>
        <p:spPr>
          <a:xfrm>
            <a:off x="565855" y="3187875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Man: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99%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99%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Age: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39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38</a:t>
            </a:r>
            <a:endParaRPr sz="1100" b="1" dirty="0">
              <a:solidFill>
                <a:schemeClr val="accent3">
                  <a:lumMod val="60000"/>
                  <a:lumOff val="40000"/>
                </a:schemeClr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09" name="Google Shape;1309;p68"/>
          <p:cNvSpPr/>
          <p:nvPr/>
        </p:nvSpPr>
        <p:spPr>
          <a:xfrm>
            <a:off x="2179314" y="3008246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68"/>
          <p:cNvSpPr txBox="1"/>
          <p:nvPr/>
        </p:nvSpPr>
        <p:spPr>
          <a:xfrm>
            <a:off x="2252814" y="3190646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Man: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90%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92%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Age: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19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33</a:t>
            </a:r>
            <a:endParaRPr sz="1100" b="1" dirty="0">
              <a:solidFill>
                <a:schemeClr val="accent3">
                  <a:lumMod val="60000"/>
                  <a:lumOff val="40000"/>
                </a:schemeClr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11" name="Google Shape;1311;p68"/>
          <p:cNvSpPr/>
          <p:nvPr/>
        </p:nvSpPr>
        <p:spPr>
          <a:xfrm>
            <a:off x="3883610" y="3005475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68"/>
          <p:cNvSpPr txBox="1"/>
          <p:nvPr/>
        </p:nvSpPr>
        <p:spPr>
          <a:xfrm>
            <a:off x="3957110" y="3187875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Woman: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71%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89%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Age: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14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35</a:t>
            </a:r>
            <a:endParaRPr sz="1100" b="1" dirty="0">
              <a:solidFill>
                <a:schemeClr val="accent3">
                  <a:lumMod val="60000"/>
                  <a:lumOff val="40000"/>
                </a:schemeClr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316" name="Google Shape;1316;p68"/>
          <p:cNvCxnSpPr/>
          <p:nvPr/>
        </p:nvCxnSpPr>
        <p:spPr>
          <a:xfrm rot="10800000">
            <a:off x="2903664" y="2765246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70;p53">
            <a:extLst>
              <a:ext uri="{FF2B5EF4-FFF2-40B4-BE49-F238E27FC236}">
                <a16:creationId xmlns:a16="http://schemas.microsoft.com/office/drawing/2014/main" id="{8460ADCB-E2DB-4F0A-9A8E-E9691E4B82FF}"/>
              </a:ext>
            </a:extLst>
          </p:cNvPr>
          <p:cNvSpPr txBox="1">
            <a:spLocks/>
          </p:cNvSpPr>
          <p:nvPr/>
        </p:nvSpPr>
        <p:spPr>
          <a:xfrm>
            <a:off x="715599" y="4160040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/>
              <a:t>Gonzalo</a:t>
            </a:r>
            <a:endParaRPr lang="en-US" sz="2000" dirty="0"/>
          </a:p>
        </p:txBody>
      </p:sp>
      <p:sp>
        <p:nvSpPr>
          <p:cNvPr id="98" name="Google Shape;270;p53">
            <a:extLst>
              <a:ext uri="{FF2B5EF4-FFF2-40B4-BE49-F238E27FC236}">
                <a16:creationId xmlns:a16="http://schemas.microsoft.com/office/drawing/2014/main" id="{1BF2E754-8C81-4CA5-884B-699E8851C4A6}"/>
              </a:ext>
            </a:extLst>
          </p:cNvPr>
          <p:cNvSpPr txBox="1">
            <a:spLocks/>
          </p:cNvSpPr>
          <p:nvPr/>
        </p:nvSpPr>
        <p:spPr>
          <a:xfrm>
            <a:off x="2402560" y="4160040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err="1"/>
              <a:t>Hamza</a:t>
            </a:r>
            <a:endParaRPr lang="en-US" sz="2000" dirty="0"/>
          </a:p>
        </p:txBody>
      </p:sp>
      <p:sp>
        <p:nvSpPr>
          <p:cNvPr id="99" name="Google Shape;270;p53">
            <a:extLst>
              <a:ext uri="{FF2B5EF4-FFF2-40B4-BE49-F238E27FC236}">
                <a16:creationId xmlns:a16="http://schemas.microsoft.com/office/drawing/2014/main" id="{9F854D9C-2C25-49D8-B53B-5B81B06CAB77}"/>
              </a:ext>
            </a:extLst>
          </p:cNvPr>
          <p:cNvSpPr txBox="1">
            <a:spLocks/>
          </p:cNvSpPr>
          <p:nvPr/>
        </p:nvSpPr>
        <p:spPr>
          <a:xfrm>
            <a:off x="4106856" y="4157230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/>
              <a:t>Inés</a:t>
            </a:r>
            <a:endParaRPr lang="en-US" sz="2000" dirty="0"/>
          </a:p>
        </p:txBody>
      </p:sp>
      <p:pic>
        <p:nvPicPr>
          <p:cNvPr id="9" name="Picture 8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0E699C7D-A0AE-431F-8C4D-08C84AD4D7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4711" y="1367717"/>
            <a:ext cx="737903" cy="109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Google Shape;1311;p68">
            <a:extLst>
              <a:ext uri="{FF2B5EF4-FFF2-40B4-BE49-F238E27FC236}">
                <a16:creationId xmlns:a16="http://schemas.microsoft.com/office/drawing/2014/main" id="{2B4A747F-4C7C-4D1D-A1F9-39076205F533}"/>
              </a:ext>
            </a:extLst>
          </p:cNvPr>
          <p:cNvSpPr/>
          <p:nvPr/>
        </p:nvSpPr>
        <p:spPr>
          <a:xfrm>
            <a:off x="5596388" y="3001731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12;p68">
            <a:extLst>
              <a:ext uri="{FF2B5EF4-FFF2-40B4-BE49-F238E27FC236}">
                <a16:creationId xmlns:a16="http://schemas.microsoft.com/office/drawing/2014/main" id="{89B38D72-83E8-46CB-A6AB-D015E64D61D4}"/>
              </a:ext>
            </a:extLst>
          </p:cNvPr>
          <p:cNvSpPr txBox="1"/>
          <p:nvPr/>
        </p:nvSpPr>
        <p:spPr>
          <a:xfrm>
            <a:off x="5669888" y="3184131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Men: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1%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61%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Age: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14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26</a:t>
            </a:r>
            <a:endParaRPr sz="1100" b="1" dirty="0">
              <a:solidFill>
                <a:schemeClr val="accent3">
                  <a:lumMod val="60000"/>
                  <a:lumOff val="40000"/>
                </a:schemeClr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3" name="Google Shape;270;p53">
            <a:extLst>
              <a:ext uri="{FF2B5EF4-FFF2-40B4-BE49-F238E27FC236}">
                <a16:creationId xmlns:a16="http://schemas.microsoft.com/office/drawing/2014/main" id="{DF9AA576-C4A0-4080-BDD7-3FF525C3B81B}"/>
              </a:ext>
            </a:extLst>
          </p:cNvPr>
          <p:cNvSpPr txBox="1">
            <a:spLocks/>
          </p:cNvSpPr>
          <p:nvPr/>
        </p:nvSpPr>
        <p:spPr>
          <a:xfrm>
            <a:off x="5819634" y="4153486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err="1"/>
              <a:t>Ishmael</a:t>
            </a:r>
            <a:endParaRPr lang="en-US" sz="2000" dirty="0"/>
          </a:p>
        </p:txBody>
      </p:sp>
      <p:pic>
        <p:nvPicPr>
          <p:cNvPr id="15" name="Picture 14" descr="A picture containing necktie, person, person, clothing&#10;&#10;Description automatically generated">
            <a:extLst>
              <a:ext uri="{FF2B5EF4-FFF2-40B4-BE49-F238E27FC236}">
                <a16:creationId xmlns:a16="http://schemas.microsoft.com/office/drawing/2014/main" id="{25835988-D93C-4283-AD15-0DE92E7FBA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980" r="6507"/>
          <a:stretch/>
        </p:blipFill>
        <p:spPr>
          <a:xfrm>
            <a:off x="5880576" y="1360153"/>
            <a:ext cx="824216" cy="109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Google Shape;1311;p68">
            <a:extLst>
              <a:ext uri="{FF2B5EF4-FFF2-40B4-BE49-F238E27FC236}">
                <a16:creationId xmlns:a16="http://schemas.microsoft.com/office/drawing/2014/main" id="{A3AEFB80-2CD8-4B72-8717-9B60DBC1C0C5}"/>
              </a:ext>
            </a:extLst>
          </p:cNvPr>
          <p:cNvSpPr/>
          <p:nvPr/>
        </p:nvSpPr>
        <p:spPr>
          <a:xfrm>
            <a:off x="7307827" y="3001731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12;p68">
            <a:extLst>
              <a:ext uri="{FF2B5EF4-FFF2-40B4-BE49-F238E27FC236}">
                <a16:creationId xmlns:a16="http://schemas.microsoft.com/office/drawing/2014/main" id="{B665CCFD-51B4-4530-A72E-4097D4246DD8}"/>
              </a:ext>
            </a:extLst>
          </p:cNvPr>
          <p:cNvSpPr txBox="1"/>
          <p:nvPr/>
        </p:nvSpPr>
        <p:spPr>
          <a:xfrm>
            <a:off x="7344487" y="3184131"/>
            <a:ext cx="1391757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Woman: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100%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100%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Age: </a:t>
            </a:r>
            <a:r>
              <a:rPr lang="en" sz="1100" b="1" dirty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12</a:t>
            </a:r>
            <a:r>
              <a:rPr lang="en" sz="1100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- </a:t>
            </a:r>
            <a:r>
              <a:rPr lang="en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24</a:t>
            </a:r>
            <a:endParaRPr sz="1100" b="1" dirty="0">
              <a:solidFill>
                <a:schemeClr val="accent3">
                  <a:lumMod val="60000"/>
                  <a:lumOff val="40000"/>
                </a:schemeClr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0" name="Google Shape;270;p53">
            <a:extLst>
              <a:ext uri="{FF2B5EF4-FFF2-40B4-BE49-F238E27FC236}">
                <a16:creationId xmlns:a16="http://schemas.microsoft.com/office/drawing/2014/main" id="{8A35EB71-60D5-4FD9-83DD-1BC020872243}"/>
              </a:ext>
            </a:extLst>
          </p:cNvPr>
          <p:cNvSpPr txBox="1">
            <a:spLocks/>
          </p:cNvSpPr>
          <p:nvPr/>
        </p:nvSpPr>
        <p:spPr>
          <a:xfrm>
            <a:off x="7531073" y="4153486"/>
            <a:ext cx="100220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err="1"/>
              <a:t>Jorien</a:t>
            </a:r>
            <a:endParaRPr lang="en-US" sz="2000" dirty="0"/>
          </a:p>
        </p:txBody>
      </p:sp>
      <p:cxnSp>
        <p:nvCxnSpPr>
          <p:cNvPr id="41" name="Google Shape;1317;p68">
            <a:extLst>
              <a:ext uri="{FF2B5EF4-FFF2-40B4-BE49-F238E27FC236}">
                <a16:creationId xmlns:a16="http://schemas.microsoft.com/office/drawing/2014/main" id="{33C8EEAE-BA53-4BA0-A4C2-0698652215C6}"/>
              </a:ext>
            </a:extLst>
          </p:cNvPr>
          <p:cNvCxnSpPr/>
          <p:nvPr/>
        </p:nvCxnSpPr>
        <p:spPr>
          <a:xfrm rot="10800000">
            <a:off x="6324832" y="2752969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236;p68">
            <a:extLst>
              <a:ext uri="{FF2B5EF4-FFF2-40B4-BE49-F238E27FC236}">
                <a16:creationId xmlns:a16="http://schemas.microsoft.com/office/drawing/2014/main" id="{364EA30F-C9B8-49D2-B5D0-209C7DF132BB}"/>
              </a:ext>
            </a:extLst>
          </p:cNvPr>
          <p:cNvSpPr/>
          <p:nvPr/>
        </p:nvSpPr>
        <p:spPr>
          <a:xfrm>
            <a:off x="6273609" y="2749498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1317;p68">
            <a:extLst>
              <a:ext uri="{FF2B5EF4-FFF2-40B4-BE49-F238E27FC236}">
                <a16:creationId xmlns:a16="http://schemas.microsoft.com/office/drawing/2014/main" id="{D7935D83-1BBF-464F-8540-41D976508557}"/>
              </a:ext>
            </a:extLst>
          </p:cNvPr>
          <p:cNvCxnSpPr/>
          <p:nvPr/>
        </p:nvCxnSpPr>
        <p:spPr>
          <a:xfrm rot="10800000">
            <a:off x="7986589" y="2762475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236;p68">
            <a:extLst>
              <a:ext uri="{FF2B5EF4-FFF2-40B4-BE49-F238E27FC236}">
                <a16:creationId xmlns:a16="http://schemas.microsoft.com/office/drawing/2014/main" id="{67E99D64-A92B-4504-B716-9553F49CFA0D}"/>
              </a:ext>
            </a:extLst>
          </p:cNvPr>
          <p:cNvSpPr/>
          <p:nvPr/>
        </p:nvSpPr>
        <p:spPr>
          <a:xfrm>
            <a:off x="7935366" y="2759004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8D8082-C1AB-488E-BC4B-324FA6ECBF28}"/>
              </a:ext>
            </a:extLst>
          </p:cNvPr>
          <p:cNvSpPr/>
          <p:nvPr/>
        </p:nvSpPr>
        <p:spPr>
          <a:xfrm>
            <a:off x="7291270" y="549646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270;p53">
            <a:extLst>
              <a:ext uri="{FF2B5EF4-FFF2-40B4-BE49-F238E27FC236}">
                <a16:creationId xmlns:a16="http://schemas.microsoft.com/office/drawing/2014/main" id="{C84CF11A-52E8-40C3-954B-FAB488D57454}"/>
              </a:ext>
            </a:extLst>
          </p:cNvPr>
          <p:cNvSpPr txBox="1">
            <a:spLocks/>
          </p:cNvSpPr>
          <p:nvPr/>
        </p:nvSpPr>
        <p:spPr>
          <a:xfrm>
            <a:off x="7614974" y="571717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ONLY IN WHITE FACES</a:t>
            </a:r>
            <a:endParaRPr lang="en-US" sz="7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52CB5C-9F84-4097-8944-B52BE095E82E}"/>
              </a:ext>
            </a:extLst>
          </p:cNvPr>
          <p:cNvSpPr/>
          <p:nvPr/>
        </p:nvSpPr>
        <p:spPr>
          <a:xfrm>
            <a:off x="7291270" y="809202"/>
            <a:ext cx="180114" cy="1699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270;p53">
            <a:extLst>
              <a:ext uri="{FF2B5EF4-FFF2-40B4-BE49-F238E27FC236}">
                <a16:creationId xmlns:a16="http://schemas.microsoft.com/office/drawing/2014/main" id="{F89C7FA8-C4EA-43D8-8C1E-0A23AC2F303F}"/>
              </a:ext>
            </a:extLst>
          </p:cNvPr>
          <p:cNvSpPr txBox="1">
            <a:spLocks/>
          </p:cNvSpPr>
          <p:nvPr/>
        </p:nvSpPr>
        <p:spPr>
          <a:xfrm>
            <a:off x="7614974" y="831273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IN ALL FACES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2938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6" name="Google Shape;2406;p94"/>
          <p:cNvGrpSpPr/>
          <p:nvPr/>
        </p:nvGrpSpPr>
        <p:grpSpPr>
          <a:xfrm>
            <a:off x="6707084" y="984157"/>
            <a:ext cx="3175160" cy="3175197"/>
            <a:chOff x="2707175" y="1672350"/>
            <a:chExt cx="2116350" cy="2116375"/>
          </a:xfrm>
        </p:grpSpPr>
        <p:sp>
          <p:nvSpPr>
            <p:cNvPr id="2407" name="Google Shape;2407;p94"/>
            <p:cNvSpPr/>
            <p:nvPr/>
          </p:nvSpPr>
          <p:spPr>
            <a:xfrm>
              <a:off x="2707175" y="1672350"/>
              <a:ext cx="2116350" cy="2116375"/>
            </a:xfrm>
            <a:custGeom>
              <a:avLst/>
              <a:gdLst/>
              <a:ahLst/>
              <a:cxnLst/>
              <a:rect l="l" t="t" r="r" b="b"/>
              <a:pathLst>
                <a:path w="84654" h="84655" fill="none" extrusionOk="0">
                  <a:moveTo>
                    <a:pt x="44375" y="1132"/>
                  </a:moveTo>
                  <a:cubicBezTo>
                    <a:pt x="67128" y="2263"/>
                    <a:pt x="84654" y="21623"/>
                    <a:pt x="83523" y="44375"/>
                  </a:cubicBezTo>
                  <a:cubicBezTo>
                    <a:pt x="82392" y="67128"/>
                    <a:pt x="63032" y="84654"/>
                    <a:pt x="40279" y="83523"/>
                  </a:cubicBezTo>
                  <a:cubicBezTo>
                    <a:pt x="17526" y="82392"/>
                    <a:pt x="0" y="63032"/>
                    <a:pt x="1131" y="40280"/>
                  </a:cubicBezTo>
                  <a:cubicBezTo>
                    <a:pt x="2263" y="17527"/>
                    <a:pt x="21622" y="1"/>
                    <a:pt x="44375" y="1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8" name="Google Shape;2408;p94"/>
            <p:cNvSpPr/>
            <p:nvPr/>
          </p:nvSpPr>
          <p:spPr>
            <a:xfrm>
              <a:off x="3314100" y="2279275"/>
              <a:ext cx="451275" cy="451275"/>
            </a:xfrm>
            <a:custGeom>
              <a:avLst/>
              <a:gdLst/>
              <a:ahLst/>
              <a:cxnLst/>
              <a:rect l="l" t="t" r="r" b="b"/>
              <a:pathLst>
                <a:path w="18051" h="18051" fill="none" extrusionOk="0">
                  <a:moveTo>
                    <a:pt x="0" y="18050"/>
                  </a:moveTo>
                  <a:cubicBezTo>
                    <a:pt x="0" y="8085"/>
                    <a:pt x="8073" y="1"/>
                    <a:pt x="18050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9" name="Google Shape;2409;p94"/>
            <p:cNvSpPr/>
            <p:nvPr/>
          </p:nvSpPr>
          <p:spPr>
            <a:xfrm>
              <a:off x="3765350" y="2730525"/>
              <a:ext cx="451250" cy="451575"/>
            </a:xfrm>
            <a:custGeom>
              <a:avLst/>
              <a:gdLst/>
              <a:ahLst/>
              <a:cxnLst/>
              <a:rect l="l" t="t" r="r" b="b"/>
              <a:pathLst>
                <a:path w="18050" h="18063" fill="none" extrusionOk="0">
                  <a:moveTo>
                    <a:pt x="18050" y="0"/>
                  </a:moveTo>
                  <a:cubicBezTo>
                    <a:pt x="18050" y="9978"/>
                    <a:pt x="9966" y="18062"/>
                    <a:pt x="0" y="18062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0" name="Google Shape;2410;p94"/>
            <p:cNvSpPr/>
            <p:nvPr/>
          </p:nvSpPr>
          <p:spPr>
            <a:xfrm>
              <a:off x="3628725" y="2594200"/>
              <a:ext cx="272975" cy="272975"/>
            </a:xfrm>
            <a:custGeom>
              <a:avLst/>
              <a:gdLst/>
              <a:ahLst/>
              <a:cxnLst/>
              <a:rect l="l" t="t" r="r" b="b"/>
              <a:pathLst>
                <a:path w="10919" h="10919" fill="none" extrusionOk="0">
                  <a:moveTo>
                    <a:pt x="10918" y="5453"/>
                  </a:moveTo>
                  <a:cubicBezTo>
                    <a:pt x="10918" y="8478"/>
                    <a:pt x="8477" y="10918"/>
                    <a:pt x="5465" y="10918"/>
                  </a:cubicBezTo>
                  <a:cubicBezTo>
                    <a:pt x="2453" y="10918"/>
                    <a:pt x="0" y="8478"/>
                    <a:pt x="0" y="5453"/>
                  </a:cubicBezTo>
                  <a:cubicBezTo>
                    <a:pt x="0" y="2441"/>
                    <a:pt x="2453" y="0"/>
                    <a:pt x="5465" y="0"/>
                  </a:cubicBezTo>
                  <a:cubicBezTo>
                    <a:pt x="8477" y="0"/>
                    <a:pt x="10918" y="2441"/>
                    <a:pt x="10918" y="5453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303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1" name="Google Shape;2411;p94"/>
            <p:cNvSpPr/>
            <p:nvPr/>
          </p:nvSpPr>
          <p:spPr>
            <a:xfrm>
              <a:off x="3553400" y="2730525"/>
              <a:ext cx="211975" cy="211950"/>
            </a:xfrm>
            <a:custGeom>
              <a:avLst/>
              <a:gdLst/>
              <a:ahLst/>
              <a:cxnLst/>
              <a:rect l="l" t="t" r="r" b="b"/>
              <a:pathLst>
                <a:path w="8479" h="8478" fill="none" extrusionOk="0">
                  <a:moveTo>
                    <a:pt x="8478" y="8478"/>
                  </a:moveTo>
                  <a:cubicBezTo>
                    <a:pt x="3799" y="8478"/>
                    <a:pt x="1" y="4680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2" name="Google Shape;2412;p94"/>
            <p:cNvSpPr/>
            <p:nvPr/>
          </p:nvSpPr>
          <p:spPr>
            <a:xfrm>
              <a:off x="3765350" y="2518900"/>
              <a:ext cx="211650" cy="211650"/>
            </a:xfrm>
            <a:custGeom>
              <a:avLst/>
              <a:gdLst/>
              <a:ahLst/>
              <a:cxnLst/>
              <a:rect l="l" t="t" r="r" b="b"/>
              <a:pathLst>
                <a:path w="8466" h="8466" fill="none" extrusionOk="0">
                  <a:moveTo>
                    <a:pt x="0" y="0"/>
                  </a:moveTo>
                  <a:cubicBezTo>
                    <a:pt x="4679" y="0"/>
                    <a:pt x="8465" y="3786"/>
                    <a:pt x="8465" y="8465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3" name="Google Shape;2413;p94"/>
            <p:cNvSpPr/>
            <p:nvPr/>
          </p:nvSpPr>
          <p:spPr>
            <a:xfrm>
              <a:off x="2875650" y="1841125"/>
              <a:ext cx="1779400" cy="1779125"/>
            </a:xfrm>
            <a:custGeom>
              <a:avLst/>
              <a:gdLst/>
              <a:ahLst/>
              <a:cxnLst/>
              <a:rect l="l" t="t" r="r" b="b"/>
              <a:pathLst>
                <a:path w="71176" h="71165" fill="none" extrusionOk="0">
                  <a:moveTo>
                    <a:pt x="71176" y="35576"/>
                  </a:moveTo>
                  <a:cubicBezTo>
                    <a:pt x="71176" y="55234"/>
                    <a:pt x="55245" y="71164"/>
                    <a:pt x="35588" y="71164"/>
                  </a:cubicBezTo>
                  <a:cubicBezTo>
                    <a:pt x="15931" y="71164"/>
                    <a:pt x="0" y="55234"/>
                    <a:pt x="0" y="35576"/>
                  </a:cubicBezTo>
                  <a:cubicBezTo>
                    <a:pt x="0" y="15931"/>
                    <a:pt x="15931" y="1"/>
                    <a:pt x="35588" y="1"/>
                  </a:cubicBezTo>
                  <a:cubicBezTo>
                    <a:pt x="55245" y="1"/>
                    <a:pt x="71176" y="15931"/>
                    <a:pt x="71176" y="35576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4" name="Google Shape;2414;p94"/>
            <p:cNvSpPr/>
            <p:nvPr/>
          </p:nvSpPr>
          <p:spPr>
            <a:xfrm>
              <a:off x="2883675" y="2850475"/>
              <a:ext cx="826925" cy="768275"/>
            </a:xfrm>
            <a:custGeom>
              <a:avLst/>
              <a:gdLst/>
              <a:ahLst/>
              <a:cxnLst/>
              <a:rect l="l" t="t" r="r" b="b"/>
              <a:pathLst>
                <a:path w="33077" h="30731" fill="none" extrusionOk="0">
                  <a:moveTo>
                    <a:pt x="33076" y="30731"/>
                  </a:moveTo>
                  <a:cubicBezTo>
                    <a:pt x="16038" y="29695"/>
                    <a:pt x="2239" y="16681"/>
                    <a:pt x="1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5" name="Google Shape;2415;p94"/>
            <p:cNvSpPr/>
            <p:nvPr/>
          </p:nvSpPr>
          <p:spPr>
            <a:xfrm>
              <a:off x="3832025" y="1843500"/>
              <a:ext cx="823025" cy="887050"/>
            </a:xfrm>
            <a:custGeom>
              <a:avLst/>
              <a:gdLst/>
              <a:ahLst/>
              <a:cxnLst/>
              <a:rect l="l" t="t" r="r" b="b"/>
              <a:pathLst>
                <a:path w="32921" h="35482" fill="none" extrusionOk="0">
                  <a:moveTo>
                    <a:pt x="0" y="1"/>
                  </a:moveTo>
                  <a:cubicBezTo>
                    <a:pt x="18407" y="1358"/>
                    <a:pt x="32921" y="16729"/>
                    <a:pt x="32921" y="3548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6" name="Google Shape;2416;p94"/>
            <p:cNvSpPr/>
            <p:nvPr/>
          </p:nvSpPr>
          <p:spPr>
            <a:xfrm>
              <a:off x="3765350" y="1934300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0"/>
                  </a:moveTo>
                  <a:lnTo>
                    <a:pt x="0" y="7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7" name="Google Shape;2417;p94"/>
            <p:cNvSpPr/>
            <p:nvPr/>
          </p:nvSpPr>
          <p:spPr>
            <a:xfrm>
              <a:off x="3765350" y="3351725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1"/>
                  </a:moveTo>
                  <a:lnTo>
                    <a:pt x="0" y="70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8" name="Google Shape;2418;p94"/>
            <p:cNvSpPr/>
            <p:nvPr/>
          </p:nvSpPr>
          <p:spPr>
            <a:xfrm>
              <a:off x="3695975" y="1937275"/>
              <a:ext cx="15225" cy="174750"/>
            </a:xfrm>
            <a:custGeom>
              <a:avLst/>
              <a:gdLst/>
              <a:ahLst/>
              <a:cxnLst/>
              <a:rect l="l" t="t" r="r" b="b"/>
              <a:pathLst>
                <a:path w="609" h="6990" fill="none" extrusionOk="0">
                  <a:moveTo>
                    <a:pt x="1" y="0"/>
                  </a:moveTo>
                  <a:lnTo>
                    <a:pt x="608" y="698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9" name="Google Shape;2419;p94"/>
            <p:cNvSpPr/>
            <p:nvPr/>
          </p:nvSpPr>
          <p:spPr>
            <a:xfrm>
              <a:off x="3819525" y="3349350"/>
              <a:ext cx="15200" cy="174450"/>
            </a:xfrm>
            <a:custGeom>
              <a:avLst/>
              <a:gdLst/>
              <a:ahLst/>
              <a:cxnLst/>
              <a:rect l="l" t="t" r="r" b="b"/>
              <a:pathLst>
                <a:path w="608" h="6978" fill="none" extrusionOk="0">
                  <a:moveTo>
                    <a:pt x="0" y="1"/>
                  </a:moveTo>
                  <a:lnTo>
                    <a:pt x="607" y="6978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0" name="Google Shape;2420;p94"/>
            <p:cNvSpPr/>
            <p:nvPr/>
          </p:nvSpPr>
          <p:spPr>
            <a:xfrm>
              <a:off x="3626925" y="1946500"/>
              <a:ext cx="30400" cy="172375"/>
            </a:xfrm>
            <a:custGeom>
              <a:avLst/>
              <a:gdLst/>
              <a:ahLst/>
              <a:cxnLst/>
              <a:rect l="l" t="t" r="r" b="b"/>
              <a:pathLst>
                <a:path w="1216" h="6895" fill="none" extrusionOk="0">
                  <a:moveTo>
                    <a:pt x="1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1" name="Google Shape;2421;p94"/>
            <p:cNvSpPr/>
            <p:nvPr/>
          </p:nvSpPr>
          <p:spPr>
            <a:xfrm>
              <a:off x="3873100" y="3342500"/>
              <a:ext cx="30375" cy="172375"/>
            </a:xfrm>
            <a:custGeom>
              <a:avLst/>
              <a:gdLst/>
              <a:ahLst/>
              <a:cxnLst/>
              <a:rect l="l" t="t" r="r" b="b"/>
              <a:pathLst>
                <a:path w="1215" h="6895" fill="none" extrusionOk="0">
                  <a:moveTo>
                    <a:pt x="0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2" name="Google Shape;2422;p94"/>
            <p:cNvSpPr/>
            <p:nvPr/>
          </p:nvSpPr>
          <p:spPr>
            <a:xfrm>
              <a:off x="3559075" y="1961375"/>
              <a:ext cx="45550" cy="169400"/>
            </a:xfrm>
            <a:custGeom>
              <a:avLst/>
              <a:gdLst/>
              <a:ahLst/>
              <a:cxnLst/>
              <a:rect l="l" t="t" r="r" b="b"/>
              <a:pathLst>
                <a:path w="1822" h="6776" fill="none" extrusionOk="0">
                  <a:moveTo>
                    <a:pt x="0" y="1"/>
                  </a:moveTo>
                  <a:lnTo>
                    <a:pt x="1822" y="677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3" name="Google Shape;2423;p94"/>
            <p:cNvSpPr/>
            <p:nvPr/>
          </p:nvSpPr>
          <p:spPr>
            <a:xfrm>
              <a:off x="3926075" y="3330600"/>
              <a:ext cx="45275" cy="169100"/>
            </a:xfrm>
            <a:custGeom>
              <a:avLst/>
              <a:gdLst/>
              <a:ahLst/>
              <a:cxnLst/>
              <a:rect l="l" t="t" r="r" b="b"/>
              <a:pathLst>
                <a:path w="1811" h="6764" fill="none" extrusionOk="0">
                  <a:moveTo>
                    <a:pt x="0" y="0"/>
                  </a:moveTo>
                  <a:lnTo>
                    <a:pt x="1810" y="676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4" name="Google Shape;2424;p94"/>
            <p:cNvSpPr/>
            <p:nvPr/>
          </p:nvSpPr>
          <p:spPr>
            <a:xfrm>
              <a:off x="3492975" y="1982525"/>
              <a:ext cx="59850" cy="164325"/>
            </a:xfrm>
            <a:custGeom>
              <a:avLst/>
              <a:gdLst/>
              <a:ahLst/>
              <a:cxnLst/>
              <a:rect l="l" t="t" r="r" b="b"/>
              <a:pathLst>
                <a:path w="2394" h="6573" fill="none" extrusionOk="0">
                  <a:moveTo>
                    <a:pt x="1" y="0"/>
                  </a:moveTo>
                  <a:lnTo>
                    <a:pt x="2394" y="6572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5" name="Google Shape;2425;p94"/>
            <p:cNvSpPr/>
            <p:nvPr/>
          </p:nvSpPr>
          <p:spPr>
            <a:xfrm>
              <a:off x="3977875" y="3314225"/>
              <a:ext cx="59850" cy="164625"/>
            </a:xfrm>
            <a:custGeom>
              <a:avLst/>
              <a:gdLst/>
              <a:ahLst/>
              <a:cxnLst/>
              <a:rect l="l" t="t" r="r" b="b"/>
              <a:pathLst>
                <a:path w="2394" h="6585" fill="none" extrusionOk="0">
                  <a:moveTo>
                    <a:pt x="0" y="1"/>
                  </a:moveTo>
                  <a:lnTo>
                    <a:pt x="2393" y="658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6" name="Google Shape;2426;p94"/>
            <p:cNvSpPr/>
            <p:nvPr/>
          </p:nvSpPr>
          <p:spPr>
            <a:xfrm>
              <a:off x="3428700" y="2009000"/>
              <a:ext cx="74125" cy="158675"/>
            </a:xfrm>
            <a:custGeom>
              <a:avLst/>
              <a:gdLst/>
              <a:ahLst/>
              <a:cxnLst/>
              <a:rect l="l" t="t" r="r" b="b"/>
              <a:pathLst>
                <a:path w="2965" h="6347" fill="none" extrusionOk="0">
                  <a:moveTo>
                    <a:pt x="0" y="1"/>
                  </a:moveTo>
                  <a:lnTo>
                    <a:pt x="2965" y="6347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7" name="Google Shape;2427;p94"/>
            <p:cNvSpPr/>
            <p:nvPr/>
          </p:nvSpPr>
          <p:spPr>
            <a:xfrm>
              <a:off x="4027875" y="3293700"/>
              <a:ext cx="73850" cy="158675"/>
            </a:xfrm>
            <a:custGeom>
              <a:avLst/>
              <a:gdLst/>
              <a:ahLst/>
              <a:cxnLst/>
              <a:rect l="l" t="t" r="r" b="b"/>
              <a:pathLst>
                <a:path w="2954" h="6347" fill="none" extrusionOk="0">
                  <a:moveTo>
                    <a:pt x="0" y="0"/>
                  </a:moveTo>
                  <a:lnTo>
                    <a:pt x="2953" y="6346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8" name="Google Shape;2428;p94"/>
            <p:cNvSpPr/>
            <p:nvPr/>
          </p:nvSpPr>
          <p:spPr>
            <a:xfrm>
              <a:off x="3367075" y="2041150"/>
              <a:ext cx="87525" cy="151525"/>
            </a:xfrm>
            <a:custGeom>
              <a:avLst/>
              <a:gdLst/>
              <a:ahLst/>
              <a:cxnLst/>
              <a:rect l="l" t="t" r="r" b="b"/>
              <a:pathLst>
                <a:path w="3501" h="6061" fill="none" extrusionOk="0">
                  <a:moveTo>
                    <a:pt x="1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9" name="Google Shape;2429;p94"/>
            <p:cNvSpPr/>
            <p:nvPr/>
          </p:nvSpPr>
          <p:spPr>
            <a:xfrm>
              <a:off x="4075800" y="3268675"/>
              <a:ext cx="87525" cy="151550"/>
            </a:xfrm>
            <a:custGeom>
              <a:avLst/>
              <a:gdLst/>
              <a:ahLst/>
              <a:cxnLst/>
              <a:rect l="l" t="t" r="r" b="b"/>
              <a:pathLst>
                <a:path w="3501" h="6062" fill="none" extrusionOk="0">
                  <a:moveTo>
                    <a:pt x="0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0" name="Google Shape;2430;p94"/>
            <p:cNvSpPr/>
            <p:nvPr/>
          </p:nvSpPr>
          <p:spPr>
            <a:xfrm>
              <a:off x="3308425" y="2078350"/>
              <a:ext cx="100650" cy="143500"/>
            </a:xfrm>
            <a:custGeom>
              <a:avLst/>
              <a:gdLst/>
              <a:ahLst/>
              <a:cxnLst/>
              <a:rect l="l" t="t" r="r" b="b"/>
              <a:pathLst>
                <a:path w="4026" h="5740" fill="none" extrusionOk="0">
                  <a:moveTo>
                    <a:pt x="1" y="1"/>
                  </a:moveTo>
                  <a:lnTo>
                    <a:pt x="4025" y="574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1" name="Google Shape;2431;p94"/>
            <p:cNvSpPr/>
            <p:nvPr/>
          </p:nvSpPr>
          <p:spPr>
            <a:xfrm>
              <a:off x="4121625" y="3239525"/>
              <a:ext cx="100350" cy="143475"/>
            </a:xfrm>
            <a:custGeom>
              <a:avLst/>
              <a:gdLst/>
              <a:ahLst/>
              <a:cxnLst/>
              <a:rect l="l" t="t" r="r" b="b"/>
              <a:pathLst>
                <a:path w="4014" h="5739" fill="none" extrusionOk="0">
                  <a:moveTo>
                    <a:pt x="1" y="0"/>
                  </a:moveTo>
                  <a:lnTo>
                    <a:pt x="4013" y="573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2" name="Google Shape;2432;p94"/>
            <p:cNvSpPr/>
            <p:nvPr/>
          </p:nvSpPr>
          <p:spPr>
            <a:xfrm>
              <a:off x="3253375" y="212062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3" name="Google Shape;2433;p94"/>
            <p:cNvSpPr/>
            <p:nvPr/>
          </p:nvSpPr>
          <p:spPr>
            <a:xfrm>
              <a:off x="4164500" y="320647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4" name="Google Shape;2434;p94"/>
            <p:cNvSpPr/>
            <p:nvPr/>
          </p:nvSpPr>
          <p:spPr>
            <a:xfrm>
              <a:off x="3202175" y="2167650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0" y="1"/>
                  </a:moveTo>
                  <a:lnTo>
                    <a:pt x="4953" y="495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5" name="Google Shape;2435;p94"/>
            <p:cNvSpPr/>
            <p:nvPr/>
          </p:nvSpPr>
          <p:spPr>
            <a:xfrm>
              <a:off x="4204375" y="3169875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1" y="0"/>
                  </a:moveTo>
                  <a:lnTo>
                    <a:pt x="4954" y="4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6" name="Google Shape;2436;p94"/>
            <p:cNvSpPr/>
            <p:nvPr/>
          </p:nvSpPr>
          <p:spPr>
            <a:xfrm>
              <a:off x="3155450" y="2218850"/>
              <a:ext cx="133950" cy="112550"/>
            </a:xfrm>
            <a:custGeom>
              <a:avLst/>
              <a:gdLst/>
              <a:ahLst/>
              <a:cxnLst/>
              <a:rect l="l" t="t" r="r" b="b"/>
              <a:pathLst>
                <a:path w="5358" h="4502" fill="none" extrusionOk="0">
                  <a:moveTo>
                    <a:pt x="0" y="1"/>
                  </a:moveTo>
                  <a:lnTo>
                    <a:pt x="5358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7" name="Google Shape;2437;p94"/>
            <p:cNvSpPr/>
            <p:nvPr/>
          </p:nvSpPr>
          <p:spPr>
            <a:xfrm>
              <a:off x="4241000" y="3129975"/>
              <a:ext cx="134250" cy="112550"/>
            </a:xfrm>
            <a:custGeom>
              <a:avLst/>
              <a:gdLst/>
              <a:ahLst/>
              <a:cxnLst/>
              <a:rect l="l" t="t" r="r" b="b"/>
              <a:pathLst>
                <a:path w="5370" h="4502" fill="none" extrusionOk="0">
                  <a:moveTo>
                    <a:pt x="0" y="1"/>
                  </a:moveTo>
                  <a:lnTo>
                    <a:pt x="5370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8" name="Google Shape;2438;p94"/>
            <p:cNvSpPr/>
            <p:nvPr/>
          </p:nvSpPr>
          <p:spPr>
            <a:xfrm>
              <a:off x="3112875" y="2273925"/>
              <a:ext cx="143500" cy="100325"/>
            </a:xfrm>
            <a:custGeom>
              <a:avLst/>
              <a:gdLst/>
              <a:ahLst/>
              <a:cxnLst/>
              <a:rect l="l" t="t" r="r" b="b"/>
              <a:pathLst>
                <a:path w="5740" h="4013" fill="none" extrusionOk="0">
                  <a:moveTo>
                    <a:pt x="1" y="0"/>
                  </a:moveTo>
                  <a:lnTo>
                    <a:pt x="5739" y="4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9" name="Google Shape;2439;p94"/>
            <p:cNvSpPr/>
            <p:nvPr/>
          </p:nvSpPr>
          <p:spPr>
            <a:xfrm>
              <a:off x="4274025" y="3086825"/>
              <a:ext cx="143500" cy="100625"/>
            </a:xfrm>
            <a:custGeom>
              <a:avLst/>
              <a:gdLst/>
              <a:ahLst/>
              <a:cxnLst/>
              <a:rect l="l" t="t" r="r" b="b"/>
              <a:pathLst>
                <a:path w="5740" h="4025" fill="none" extrusionOk="0">
                  <a:moveTo>
                    <a:pt x="1" y="0"/>
                  </a:moveTo>
                  <a:lnTo>
                    <a:pt x="5740" y="402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0" name="Google Shape;2440;p94"/>
            <p:cNvSpPr/>
            <p:nvPr/>
          </p:nvSpPr>
          <p:spPr>
            <a:xfrm>
              <a:off x="3075675" y="2332550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0" y="1"/>
                  </a:moveTo>
                  <a:lnTo>
                    <a:pt x="6072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1" name="Google Shape;2441;p94"/>
            <p:cNvSpPr/>
            <p:nvPr/>
          </p:nvSpPr>
          <p:spPr>
            <a:xfrm>
              <a:off x="4303200" y="3041275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1" y="1"/>
                  </a:moveTo>
                  <a:lnTo>
                    <a:pt x="6073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2" name="Google Shape;2442;p94"/>
            <p:cNvSpPr/>
            <p:nvPr/>
          </p:nvSpPr>
          <p:spPr>
            <a:xfrm>
              <a:off x="3043525" y="2394175"/>
              <a:ext cx="158675" cy="73850"/>
            </a:xfrm>
            <a:custGeom>
              <a:avLst/>
              <a:gdLst/>
              <a:ahLst/>
              <a:cxnLst/>
              <a:rect l="l" t="t" r="r" b="b"/>
              <a:pathLst>
                <a:path w="6347" h="2954" fill="none" extrusionOk="0">
                  <a:moveTo>
                    <a:pt x="0" y="0"/>
                  </a:moveTo>
                  <a:lnTo>
                    <a:pt x="6346" y="2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3" name="Google Shape;2443;p94"/>
            <p:cNvSpPr/>
            <p:nvPr/>
          </p:nvSpPr>
          <p:spPr>
            <a:xfrm>
              <a:off x="4328200" y="2993050"/>
              <a:ext cx="158675" cy="74150"/>
            </a:xfrm>
            <a:custGeom>
              <a:avLst/>
              <a:gdLst/>
              <a:ahLst/>
              <a:cxnLst/>
              <a:rect l="l" t="t" r="r" b="b"/>
              <a:pathLst>
                <a:path w="6347" h="2966" fill="none" extrusionOk="0">
                  <a:moveTo>
                    <a:pt x="1" y="1"/>
                  </a:moveTo>
                  <a:lnTo>
                    <a:pt x="6347" y="296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4" name="Google Shape;2444;p94"/>
            <p:cNvSpPr/>
            <p:nvPr/>
          </p:nvSpPr>
          <p:spPr>
            <a:xfrm>
              <a:off x="3017025" y="2458175"/>
              <a:ext cx="164625" cy="60150"/>
            </a:xfrm>
            <a:custGeom>
              <a:avLst/>
              <a:gdLst/>
              <a:ahLst/>
              <a:cxnLst/>
              <a:rect l="l" t="t" r="r" b="b"/>
              <a:pathLst>
                <a:path w="6585" h="2406" fill="none" extrusionOk="0">
                  <a:moveTo>
                    <a:pt x="1" y="0"/>
                  </a:moveTo>
                  <a:lnTo>
                    <a:pt x="6585" y="240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5" name="Google Shape;2445;p94"/>
            <p:cNvSpPr/>
            <p:nvPr/>
          </p:nvSpPr>
          <p:spPr>
            <a:xfrm>
              <a:off x="4349050" y="2943050"/>
              <a:ext cx="164625" cy="59850"/>
            </a:xfrm>
            <a:custGeom>
              <a:avLst/>
              <a:gdLst/>
              <a:ahLst/>
              <a:cxnLst/>
              <a:rect l="l" t="t" r="r" b="b"/>
              <a:pathLst>
                <a:path w="6585" h="2394" fill="none" extrusionOk="0">
                  <a:moveTo>
                    <a:pt x="0" y="1"/>
                  </a:moveTo>
                  <a:lnTo>
                    <a:pt x="6584" y="23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6" name="Google Shape;2446;p94"/>
            <p:cNvSpPr/>
            <p:nvPr/>
          </p:nvSpPr>
          <p:spPr>
            <a:xfrm>
              <a:off x="2996200" y="2524550"/>
              <a:ext cx="169100" cy="45275"/>
            </a:xfrm>
            <a:custGeom>
              <a:avLst/>
              <a:gdLst/>
              <a:ahLst/>
              <a:cxnLst/>
              <a:rect l="l" t="t" r="r" b="b"/>
              <a:pathLst>
                <a:path w="6764" h="1811" fill="none" extrusionOk="0">
                  <a:moveTo>
                    <a:pt x="0" y="0"/>
                  </a:moveTo>
                  <a:lnTo>
                    <a:pt x="6763" y="181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7" name="Google Shape;2447;p94"/>
            <p:cNvSpPr/>
            <p:nvPr/>
          </p:nvSpPr>
          <p:spPr>
            <a:xfrm>
              <a:off x="4365425" y="2891550"/>
              <a:ext cx="169075" cy="45275"/>
            </a:xfrm>
            <a:custGeom>
              <a:avLst/>
              <a:gdLst/>
              <a:ahLst/>
              <a:cxnLst/>
              <a:rect l="l" t="t" r="r" b="b"/>
              <a:pathLst>
                <a:path w="6763" h="1811" fill="none" extrusionOk="0">
                  <a:moveTo>
                    <a:pt x="0" y="1"/>
                  </a:moveTo>
                  <a:lnTo>
                    <a:pt x="6763" y="181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8" name="Google Shape;2448;p94"/>
            <p:cNvSpPr/>
            <p:nvPr/>
          </p:nvSpPr>
          <p:spPr>
            <a:xfrm>
              <a:off x="2981025" y="2592425"/>
              <a:ext cx="172650" cy="30375"/>
            </a:xfrm>
            <a:custGeom>
              <a:avLst/>
              <a:gdLst/>
              <a:ahLst/>
              <a:cxnLst/>
              <a:rect l="l" t="t" r="r" b="b"/>
              <a:pathLst>
                <a:path w="6906" h="1215" fill="none" extrusionOk="0">
                  <a:moveTo>
                    <a:pt x="0" y="0"/>
                  </a:moveTo>
                  <a:lnTo>
                    <a:pt x="6906" y="12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9" name="Google Shape;2449;p94"/>
            <p:cNvSpPr/>
            <p:nvPr/>
          </p:nvSpPr>
          <p:spPr>
            <a:xfrm>
              <a:off x="4377025" y="2838575"/>
              <a:ext cx="172375" cy="30375"/>
            </a:xfrm>
            <a:custGeom>
              <a:avLst/>
              <a:gdLst/>
              <a:ahLst/>
              <a:cxnLst/>
              <a:rect l="l" t="t" r="r" b="b"/>
              <a:pathLst>
                <a:path w="6895" h="1215" fill="none" extrusionOk="0">
                  <a:moveTo>
                    <a:pt x="0" y="0"/>
                  </a:moveTo>
                  <a:lnTo>
                    <a:pt x="6894" y="121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0" name="Google Shape;2450;p94"/>
            <p:cNvSpPr/>
            <p:nvPr/>
          </p:nvSpPr>
          <p:spPr>
            <a:xfrm>
              <a:off x="2972075" y="2661175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1" y="0"/>
                  </a:moveTo>
                  <a:lnTo>
                    <a:pt x="6978" y="61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1" name="Google Shape;2451;p94"/>
            <p:cNvSpPr/>
            <p:nvPr/>
          </p:nvSpPr>
          <p:spPr>
            <a:xfrm>
              <a:off x="4384175" y="2784700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0" y="0"/>
                  </a:moveTo>
                  <a:lnTo>
                    <a:pt x="6977" y="62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2" name="Google Shape;2452;p94"/>
            <p:cNvSpPr/>
            <p:nvPr/>
          </p:nvSpPr>
          <p:spPr>
            <a:xfrm>
              <a:off x="296910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1" y="0"/>
                  </a:moveTo>
                  <a:lnTo>
                    <a:pt x="7002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3" name="Google Shape;2453;p94"/>
            <p:cNvSpPr/>
            <p:nvPr/>
          </p:nvSpPr>
          <p:spPr>
            <a:xfrm>
              <a:off x="438655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0" y="0"/>
                  </a:moveTo>
                  <a:lnTo>
                    <a:pt x="7001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4" name="Google Shape;2454;p94"/>
            <p:cNvSpPr/>
            <p:nvPr/>
          </p:nvSpPr>
          <p:spPr>
            <a:xfrm>
              <a:off x="3232525" y="2197725"/>
              <a:ext cx="1065650" cy="1065925"/>
            </a:xfrm>
            <a:custGeom>
              <a:avLst/>
              <a:gdLst/>
              <a:ahLst/>
              <a:cxnLst/>
              <a:rect l="l" t="t" r="r" b="b"/>
              <a:pathLst>
                <a:path w="42626" h="42637" fill="none" extrusionOk="0">
                  <a:moveTo>
                    <a:pt x="42625" y="21312"/>
                  </a:moveTo>
                  <a:cubicBezTo>
                    <a:pt x="42625" y="33088"/>
                    <a:pt x="33088" y="42637"/>
                    <a:pt x="21313" y="42637"/>
                  </a:cubicBezTo>
                  <a:cubicBezTo>
                    <a:pt x="9538" y="42637"/>
                    <a:pt x="1" y="33088"/>
                    <a:pt x="1" y="21312"/>
                  </a:cubicBezTo>
                  <a:cubicBezTo>
                    <a:pt x="1" y="9549"/>
                    <a:pt x="9538" y="0"/>
                    <a:pt x="21313" y="0"/>
                  </a:cubicBezTo>
                  <a:cubicBezTo>
                    <a:pt x="33088" y="0"/>
                    <a:pt x="42625" y="9549"/>
                    <a:pt x="42625" y="2131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5" name="Google Shape;2455;p94"/>
            <p:cNvSpPr/>
            <p:nvPr/>
          </p:nvSpPr>
          <p:spPr>
            <a:xfrm>
              <a:off x="3004525" y="2803750"/>
              <a:ext cx="72050" cy="93200"/>
            </a:xfrm>
            <a:custGeom>
              <a:avLst/>
              <a:gdLst/>
              <a:ahLst/>
              <a:cxnLst/>
              <a:rect l="l" t="t" r="r" b="b"/>
              <a:pathLst>
                <a:path w="2882" h="3728" extrusionOk="0">
                  <a:moveTo>
                    <a:pt x="2418" y="0"/>
                  </a:moveTo>
                  <a:lnTo>
                    <a:pt x="1" y="203"/>
                  </a:lnTo>
                  <a:cubicBezTo>
                    <a:pt x="96" y="1382"/>
                    <a:pt x="275" y="2572"/>
                    <a:pt x="501" y="3727"/>
                  </a:cubicBezTo>
                  <a:lnTo>
                    <a:pt x="2882" y="3251"/>
                  </a:lnTo>
                  <a:cubicBezTo>
                    <a:pt x="2668" y="2179"/>
                    <a:pt x="2513" y="1096"/>
                    <a:pt x="2418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6" name="Google Shape;2456;p94"/>
            <p:cNvSpPr/>
            <p:nvPr/>
          </p:nvSpPr>
          <p:spPr>
            <a:xfrm>
              <a:off x="3034600" y="2949000"/>
              <a:ext cx="534600" cy="529850"/>
            </a:xfrm>
            <a:custGeom>
              <a:avLst/>
              <a:gdLst/>
              <a:ahLst/>
              <a:cxnLst/>
              <a:rect l="l" t="t" r="r" b="b"/>
              <a:pathLst>
                <a:path w="21384" h="21194" extrusionOk="0">
                  <a:moveTo>
                    <a:pt x="2322" y="1"/>
                  </a:moveTo>
                  <a:lnTo>
                    <a:pt x="0" y="703"/>
                  </a:lnTo>
                  <a:cubicBezTo>
                    <a:pt x="1465" y="5537"/>
                    <a:pt x="4156" y="9978"/>
                    <a:pt x="7763" y="13562"/>
                  </a:cubicBezTo>
                  <a:cubicBezTo>
                    <a:pt x="11371" y="17134"/>
                    <a:pt x="15847" y="19777"/>
                    <a:pt x="20705" y="21194"/>
                  </a:cubicBezTo>
                  <a:lnTo>
                    <a:pt x="21384" y="18860"/>
                  </a:lnTo>
                  <a:cubicBezTo>
                    <a:pt x="16919" y="17562"/>
                    <a:pt x="12799" y="15122"/>
                    <a:pt x="9466" y="11835"/>
                  </a:cubicBezTo>
                  <a:cubicBezTo>
                    <a:pt x="6144" y="8537"/>
                    <a:pt x="3667" y="4442"/>
                    <a:pt x="2322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7" name="Google Shape;2457;p94"/>
            <p:cNvSpPr/>
            <p:nvPr/>
          </p:nvSpPr>
          <p:spPr>
            <a:xfrm>
              <a:off x="4426425" y="2475425"/>
              <a:ext cx="99750" cy="182500"/>
            </a:xfrm>
            <a:custGeom>
              <a:avLst/>
              <a:gdLst/>
              <a:ahLst/>
              <a:cxnLst/>
              <a:rect l="l" t="t" r="r" b="b"/>
              <a:pathLst>
                <a:path w="3990" h="7300" extrusionOk="0">
                  <a:moveTo>
                    <a:pt x="2263" y="1"/>
                  </a:moveTo>
                  <a:lnTo>
                    <a:pt x="1" y="858"/>
                  </a:lnTo>
                  <a:cubicBezTo>
                    <a:pt x="775" y="2930"/>
                    <a:pt x="1311" y="5097"/>
                    <a:pt x="1572" y="7299"/>
                  </a:cubicBezTo>
                  <a:lnTo>
                    <a:pt x="3989" y="7014"/>
                  </a:lnTo>
                  <a:cubicBezTo>
                    <a:pt x="3692" y="4609"/>
                    <a:pt x="3120" y="2251"/>
                    <a:pt x="2263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8" name="Google Shape;2458;p94"/>
            <p:cNvSpPr/>
            <p:nvPr/>
          </p:nvSpPr>
          <p:spPr>
            <a:xfrm>
              <a:off x="3832025" y="1982525"/>
              <a:ext cx="628075" cy="464050"/>
            </a:xfrm>
            <a:custGeom>
              <a:avLst/>
              <a:gdLst/>
              <a:ahLst/>
              <a:cxnLst/>
              <a:rect l="l" t="t" r="r" b="b"/>
              <a:pathLst>
                <a:path w="25123" h="18562" extrusionOk="0">
                  <a:moveTo>
                    <a:pt x="214" y="0"/>
                  </a:moveTo>
                  <a:lnTo>
                    <a:pt x="0" y="2417"/>
                  </a:lnTo>
                  <a:cubicBezTo>
                    <a:pt x="4941" y="2870"/>
                    <a:pt x="9680" y="4632"/>
                    <a:pt x="13728" y="7513"/>
                  </a:cubicBezTo>
                  <a:cubicBezTo>
                    <a:pt x="17693" y="10347"/>
                    <a:pt x="20872" y="14169"/>
                    <a:pt x="22932" y="18562"/>
                  </a:cubicBezTo>
                  <a:lnTo>
                    <a:pt x="25122" y="17538"/>
                  </a:lnTo>
                  <a:cubicBezTo>
                    <a:pt x="22896" y="12764"/>
                    <a:pt x="19443" y="8608"/>
                    <a:pt x="15133" y="5537"/>
                  </a:cubicBezTo>
                  <a:cubicBezTo>
                    <a:pt x="10740" y="2417"/>
                    <a:pt x="5584" y="500"/>
                    <a:pt x="214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9" name="Google Shape;2459;p94"/>
            <p:cNvSpPr/>
            <p:nvPr/>
          </p:nvSpPr>
          <p:spPr>
            <a:xfrm>
              <a:off x="3459050" y="2953775"/>
              <a:ext cx="577475" cy="155700"/>
            </a:xfrm>
            <a:custGeom>
              <a:avLst/>
              <a:gdLst/>
              <a:ahLst/>
              <a:cxnLst/>
              <a:rect l="l" t="t" r="r" b="b"/>
              <a:pathLst>
                <a:path w="23099" h="6228" fill="none" extrusionOk="0">
                  <a:moveTo>
                    <a:pt x="23099" y="1643"/>
                  </a:moveTo>
                  <a:cubicBezTo>
                    <a:pt x="20348" y="4465"/>
                    <a:pt x="16503" y="6227"/>
                    <a:pt x="12252" y="6227"/>
                  </a:cubicBezTo>
                  <a:cubicBezTo>
                    <a:pt x="7216" y="6227"/>
                    <a:pt x="2763" y="3774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0" name="Google Shape;2460;p94"/>
            <p:cNvSpPr/>
            <p:nvPr/>
          </p:nvSpPr>
          <p:spPr>
            <a:xfrm>
              <a:off x="4079375" y="2850475"/>
              <a:ext cx="45250" cy="92000"/>
            </a:xfrm>
            <a:custGeom>
              <a:avLst/>
              <a:gdLst/>
              <a:ahLst/>
              <a:cxnLst/>
              <a:rect l="l" t="t" r="r" b="b"/>
              <a:pathLst>
                <a:path w="1810" h="3680" fill="none" extrusionOk="0">
                  <a:moveTo>
                    <a:pt x="1810" y="1"/>
                  </a:moveTo>
                  <a:cubicBezTo>
                    <a:pt x="1369" y="1310"/>
                    <a:pt x="762" y="2549"/>
                    <a:pt x="0" y="368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1" name="Google Shape;2461;p94"/>
            <p:cNvSpPr/>
            <p:nvPr/>
          </p:nvSpPr>
          <p:spPr>
            <a:xfrm>
              <a:off x="3898975" y="2376325"/>
              <a:ext cx="116725" cy="70250"/>
            </a:xfrm>
            <a:custGeom>
              <a:avLst/>
              <a:gdLst/>
              <a:ahLst/>
              <a:cxnLst/>
              <a:rect l="l" t="t" r="r" b="b"/>
              <a:pathLst>
                <a:path w="4669" h="2810" fill="none" extrusionOk="0">
                  <a:moveTo>
                    <a:pt x="1" y="0"/>
                  </a:moveTo>
                  <a:cubicBezTo>
                    <a:pt x="1727" y="655"/>
                    <a:pt x="3311" y="1607"/>
                    <a:pt x="4668" y="281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2" name="Google Shape;2462;p94"/>
            <p:cNvSpPr/>
            <p:nvPr/>
          </p:nvSpPr>
          <p:spPr>
            <a:xfrm>
              <a:off x="3397725" y="2351900"/>
              <a:ext cx="418550" cy="286675"/>
            </a:xfrm>
            <a:custGeom>
              <a:avLst/>
              <a:gdLst/>
              <a:ahLst/>
              <a:cxnLst/>
              <a:rect l="l" t="t" r="r" b="b"/>
              <a:pathLst>
                <a:path w="16742" h="11467" fill="none" extrusionOk="0">
                  <a:moveTo>
                    <a:pt x="1" y="11466"/>
                  </a:moveTo>
                  <a:cubicBezTo>
                    <a:pt x="1656" y="4882"/>
                    <a:pt x="7609" y="1"/>
                    <a:pt x="14705" y="1"/>
                  </a:cubicBezTo>
                  <a:cubicBezTo>
                    <a:pt x="15396" y="1"/>
                    <a:pt x="16074" y="48"/>
                    <a:pt x="16741" y="144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3" name="Google Shape;2463;p94"/>
            <p:cNvSpPr/>
            <p:nvPr/>
          </p:nvSpPr>
          <p:spPr>
            <a:xfrm>
              <a:off x="3697175" y="2662350"/>
              <a:ext cx="136350" cy="136650"/>
            </a:xfrm>
            <a:custGeom>
              <a:avLst/>
              <a:gdLst/>
              <a:ahLst/>
              <a:cxnLst/>
              <a:rect l="l" t="t" r="r" b="b"/>
              <a:pathLst>
                <a:path w="5454" h="5466" fill="none" extrusionOk="0">
                  <a:moveTo>
                    <a:pt x="5454" y="2727"/>
                  </a:moveTo>
                  <a:cubicBezTo>
                    <a:pt x="5454" y="4240"/>
                    <a:pt x="4227" y="5466"/>
                    <a:pt x="2727" y="5466"/>
                  </a:cubicBezTo>
                  <a:cubicBezTo>
                    <a:pt x="1215" y="5466"/>
                    <a:pt x="1" y="4240"/>
                    <a:pt x="1" y="2727"/>
                  </a:cubicBezTo>
                  <a:cubicBezTo>
                    <a:pt x="1" y="1227"/>
                    <a:pt x="1215" y="1"/>
                    <a:pt x="2727" y="1"/>
                  </a:cubicBezTo>
                  <a:cubicBezTo>
                    <a:pt x="4227" y="1"/>
                    <a:pt x="5454" y="1227"/>
                    <a:pt x="5454" y="2727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59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4" name="Google Shape;2464;p94"/>
            <p:cNvSpPr/>
            <p:nvPr/>
          </p:nvSpPr>
          <p:spPr>
            <a:xfrm>
              <a:off x="3461725" y="2427225"/>
              <a:ext cx="606950" cy="606925"/>
            </a:xfrm>
            <a:custGeom>
              <a:avLst/>
              <a:gdLst/>
              <a:ahLst/>
              <a:cxnLst/>
              <a:rect l="l" t="t" r="r" b="b"/>
              <a:pathLst>
                <a:path w="24278" h="24277" fill="none" extrusionOk="0">
                  <a:moveTo>
                    <a:pt x="24278" y="12132"/>
                  </a:moveTo>
                  <a:cubicBezTo>
                    <a:pt x="24278" y="18836"/>
                    <a:pt x="18848" y="24277"/>
                    <a:pt x="12145" y="24277"/>
                  </a:cubicBezTo>
                  <a:cubicBezTo>
                    <a:pt x="5442" y="24277"/>
                    <a:pt x="1" y="18836"/>
                    <a:pt x="1" y="12132"/>
                  </a:cubicBezTo>
                  <a:cubicBezTo>
                    <a:pt x="1" y="5429"/>
                    <a:pt x="5442" y="0"/>
                    <a:pt x="12145" y="0"/>
                  </a:cubicBezTo>
                  <a:cubicBezTo>
                    <a:pt x="18848" y="0"/>
                    <a:pt x="24278" y="5429"/>
                    <a:pt x="24278" y="12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465" name="Google Shape;2465;p94"/>
          <p:cNvSpPr txBox="1">
            <a:spLocks noGrp="1"/>
          </p:cNvSpPr>
          <p:nvPr>
            <p:ph type="title"/>
          </p:nvPr>
        </p:nvSpPr>
        <p:spPr>
          <a:xfrm>
            <a:off x="713225" y="1557350"/>
            <a:ext cx="6235032" cy="13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87.5% </a:t>
            </a:r>
            <a:r>
              <a:rPr lang="en" sz="8000" dirty="0"/>
              <a:t>- </a:t>
            </a:r>
            <a:r>
              <a:rPr lang="en" sz="8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100%</a:t>
            </a:r>
            <a:endParaRPr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6" name="Google Shape;2466;p94"/>
          <p:cNvSpPr txBox="1">
            <a:spLocks noGrp="1"/>
          </p:cNvSpPr>
          <p:nvPr>
            <p:ph type="subTitle" idx="1"/>
          </p:nvPr>
        </p:nvSpPr>
        <p:spPr>
          <a:xfrm>
            <a:off x="777521" y="3000963"/>
            <a:ext cx="5067686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b="1" dirty="0"/>
              <a:t>PREDICTING THE GENDER OF THE IRONHACKERS 😎 </a:t>
            </a:r>
            <a:endParaRPr sz="16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904844-5EDB-4C3C-B410-B532B52C1A82}"/>
              </a:ext>
            </a:extLst>
          </p:cNvPr>
          <p:cNvSpPr/>
          <p:nvPr/>
        </p:nvSpPr>
        <p:spPr>
          <a:xfrm>
            <a:off x="389521" y="4357265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270;p53">
            <a:extLst>
              <a:ext uri="{FF2B5EF4-FFF2-40B4-BE49-F238E27FC236}">
                <a16:creationId xmlns:a16="http://schemas.microsoft.com/office/drawing/2014/main" id="{8912DA49-E4FB-4B24-9F23-D88977C21E5B}"/>
              </a:ext>
            </a:extLst>
          </p:cNvPr>
          <p:cNvSpPr txBox="1">
            <a:spLocks/>
          </p:cNvSpPr>
          <p:nvPr/>
        </p:nvSpPr>
        <p:spPr>
          <a:xfrm>
            <a:off x="713225" y="4379336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ONLY IN WHITE FACES</a:t>
            </a:r>
            <a:endParaRPr lang="en-US" sz="7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D4FB39-91DB-495E-A83C-9BC605FA01EE}"/>
              </a:ext>
            </a:extLst>
          </p:cNvPr>
          <p:cNvSpPr/>
          <p:nvPr/>
        </p:nvSpPr>
        <p:spPr>
          <a:xfrm>
            <a:off x="389521" y="4616821"/>
            <a:ext cx="180114" cy="1699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270;p53">
            <a:extLst>
              <a:ext uri="{FF2B5EF4-FFF2-40B4-BE49-F238E27FC236}">
                <a16:creationId xmlns:a16="http://schemas.microsoft.com/office/drawing/2014/main" id="{F3D93A4F-AF8C-408D-842F-142A5296D64F}"/>
              </a:ext>
            </a:extLst>
          </p:cNvPr>
          <p:cNvSpPr txBox="1">
            <a:spLocks/>
          </p:cNvSpPr>
          <p:nvPr/>
        </p:nvSpPr>
        <p:spPr>
          <a:xfrm>
            <a:off x="713225" y="4638892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IN ALL FACES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1406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6" name="Google Shape;2406;p94"/>
          <p:cNvGrpSpPr/>
          <p:nvPr/>
        </p:nvGrpSpPr>
        <p:grpSpPr>
          <a:xfrm>
            <a:off x="6707084" y="984157"/>
            <a:ext cx="3175160" cy="3175197"/>
            <a:chOff x="2707175" y="1672350"/>
            <a:chExt cx="2116350" cy="2116375"/>
          </a:xfrm>
        </p:grpSpPr>
        <p:sp>
          <p:nvSpPr>
            <p:cNvPr id="2407" name="Google Shape;2407;p94"/>
            <p:cNvSpPr/>
            <p:nvPr/>
          </p:nvSpPr>
          <p:spPr>
            <a:xfrm>
              <a:off x="2707175" y="1672350"/>
              <a:ext cx="2116350" cy="2116375"/>
            </a:xfrm>
            <a:custGeom>
              <a:avLst/>
              <a:gdLst/>
              <a:ahLst/>
              <a:cxnLst/>
              <a:rect l="l" t="t" r="r" b="b"/>
              <a:pathLst>
                <a:path w="84654" h="84655" fill="none" extrusionOk="0">
                  <a:moveTo>
                    <a:pt x="44375" y="1132"/>
                  </a:moveTo>
                  <a:cubicBezTo>
                    <a:pt x="67128" y="2263"/>
                    <a:pt x="84654" y="21623"/>
                    <a:pt x="83523" y="44375"/>
                  </a:cubicBezTo>
                  <a:cubicBezTo>
                    <a:pt x="82392" y="67128"/>
                    <a:pt x="63032" y="84654"/>
                    <a:pt x="40279" y="83523"/>
                  </a:cubicBezTo>
                  <a:cubicBezTo>
                    <a:pt x="17526" y="82392"/>
                    <a:pt x="0" y="63032"/>
                    <a:pt x="1131" y="40280"/>
                  </a:cubicBezTo>
                  <a:cubicBezTo>
                    <a:pt x="2263" y="17527"/>
                    <a:pt x="21622" y="1"/>
                    <a:pt x="44375" y="1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8" name="Google Shape;2408;p94"/>
            <p:cNvSpPr/>
            <p:nvPr/>
          </p:nvSpPr>
          <p:spPr>
            <a:xfrm>
              <a:off x="3314100" y="2279275"/>
              <a:ext cx="451275" cy="451275"/>
            </a:xfrm>
            <a:custGeom>
              <a:avLst/>
              <a:gdLst/>
              <a:ahLst/>
              <a:cxnLst/>
              <a:rect l="l" t="t" r="r" b="b"/>
              <a:pathLst>
                <a:path w="18051" h="18051" fill="none" extrusionOk="0">
                  <a:moveTo>
                    <a:pt x="0" y="18050"/>
                  </a:moveTo>
                  <a:cubicBezTo>
                    <a:pt x="0" y="8085"/>
                    <a:pt x="8073" y="1"/>
                    <a:pt x="18050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9" name="Google Shape;2409;p94"/>
            <p:cNvSpPr/>
            <p:nvPr/>
          </p:nvSpPr>
          <p:spPr>
            <a:xfrm>
              <a:off x="3765350" y="2730525"/>
              <a:ext cx="451250" cy="451575"/>
            </a:xfrm>
            <a:custGeom>
              <a:avLst/>
              <a:gdLst/>
              <a:ahLst/>
              <a:cxnLst/>
              <a:rect l="l" t="t" r="r" b="b"/>
              <a:pathLst>
                <a:path w="18050" h="18063" fill="none" extrusionOk="0">
                  <a:moveTo>
                    <a:pt x="18050" y="0"/>
                  </a:moveTo>
                  <a:cubicBezTo>
                    <a:pt x="18050" y="9978"/>
                    <a:pt x="9966" y="18062"/>
                    <a:pt x="0" y="18062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0" name="Google Shape;2410;p94"/>
            <p:cNvSpPr/>
            <p:nvPr/>
          </p:nvSpPr>
          <p:spPr>
            <a:xfrm>
              <a:off x="3628725" y="2594200"/>
              <a:ext cx="272975" cy="272975"/>
            </a:xfrm>
            <a:custGeom>
              <a:avLst/>
              <a:gdLst/>
              <a:ahLst/>
              <a:cxnLst/>
              <a:rect l="l" t="t" r="r" b="b"/>
              <a:pathLst>
                <a:path w="10919" h="10919" fill="none" extrusionOk="0">
                  <a:moveTo>
                    <a:pt x="10918" y="5453"/>
                  </a:moveTo>
                  <a:cubicBezTo>
                    <a:pt x="10918" y="8478"/>
                    <a:pt x="8477" y="10918"/>
                    <a:pt x="5465" y="10918"/>
                  </a:cubicBezTo>
                  <a:cubicBezTo>
                    <a:pt x="2453" y="10918"/>
                    <a:pt x="0" y="8478"/>
                    <a:pt x="0" y="5453"/>
                  </a:cubicBezTo>
                  <a:cubicBezTo>
                    <a:pt x="0" y="2441"/>
                    <a:pt x="2453" y="0"/>
                    <a:pt x="5465" y="0"/>
                  </a:cubicBezTo>
                  <a:cubicBezTo>
                    <a:pt x="8477" y="0"/>
                    <a:pt x="10918" y="2441"/>
                    <a:pt x="10918" y="5453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303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1" name="Google Shape;2411;p94"/>
            <p:cNvSpPr/>
            <p:nvPr/>
          </p:nvSpPr>
          <p:spPr>
            <a:xfrm>
              <a:off x="3553400" y="2730525"/>
              <a:ext cx="211975" cy="211950"/>
            </a:xfrm>
            <a:custGeom>
              <a:avLst/>
              <a:gdLst/>
              <a:ahLst/>
              <a:cxnLst/>
              <a:rect l="l" t="t" r="r" b="b"/>
              <a:pathLst>
                <a:path w="8479" h="8478" fill="none" extrusionOk="0">
                  <a:moveTo>
                    <a:pt x="8478" y="8478"/>
                  </a:moveTo>
                  <a:cubicBezTo>
                    <a:pt x="3799" y="8478"/>
                    <a:pt x="1" y="4680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2" name="Google Shape;2412;p94"/>
            <p:cNvSpPr/>
            <p:nvPr/>
          </p:nvSpPr>
          <p:spPr>
            <a:xfrm>
              <a:off x="3765350" y="2518900"/>
              <a:ext cx="211650" cy="211650"/>
            </a:xfrm>
            <a:custGeom>
              <a:avLst/>
              <a:gdLst/>
              <a:ahLst/>
              <a:cxnLst/>
              <a:rect l="l" t="t" r="r" b="b"/>
              <a:pathLst>
                <a:path w="8466" h="8466" fill="none" extrusionOk="0">
                  <a:moveTo>
                    <a:pt x="0" y="0"/>
                  </a:moveTo>
                  <a:cubicBezTo>
                    <a:pt x="4679" y="0"/>
                    <a:pt x="8465" y="3786"/>
                    <a:pt x="8465" y="8465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3" name="Google Shape;2413;p94"/>
            <p:cNvSpPr/>
            <p:nvPr/>
          </p:nvSpPr>
          <p:spPr>
            <a:xfrm>
              <a:off x="2875650" y="1841125"/>
              <a:ext cx="1779400" cy="1779125"/>
            </a:xfrm>
            <a:custGeom>
              <a:avLst/>
              <a:gdLst/>
              <a:ahLst/>
              <a:cxnLst/>
              <a:rect l="l" t="t" r="r" b="b"/>
              <a:pathLst>
                <a:path w="71176" h="71165" fill="none" extrusionOk="0">
                  <a:moveTo>
                    <a:pt x="71176" y="35576"/>
                  </a:moveTo>
                  <a:cubicBezTo>
                    <a:pt x="71176" y="55234"/>
                    <a:pt x="55245" y="71164"/>
                    <a:pt x="35588" y="71164"/>
                  </a:cubicBezTo>
                  <a:cubicBezTo>
                    <a:pt x="15931" y="71164"/>
                    <a:pt x="0" y="55234"/>
                    <a:pt x="0" y="35576"/>
                  </a:cubicBezTo>
                  <a:cubicBezTo>
                    <a:pt x="0" y="15931"/>
                    <a:pt x="15931" y="1"/>
                    <a:pt x="35588" y="1"/>
                  </a:cubicBezTo>
                  <a:cubicBezTo>
                    <a:pt x="55245" y="1"/>
                    <a:pt x="71176" y="15931"/>
                    <a:pt x="71176" y="35576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4" name="Google Shape;2414;p94"/>
            <p:cNvSpPr/>
            <p:nvPr/>
          </p:nvSpPr>
          <p:spPr>
            <a:xfrm>
              <a:off x="2883675" y="2850475"/>
              <a:ext cx="826925" cy="768275"/>
            </a:xfrm>
            <a:custGeom>
              <a:avLst/>
              <a:gdLst/>
              <a:ahLst/>
              <a:cxnLst/>
              <a:rect l="l" t="t" r="r" b="b"/>
              <a:pathLst>
                <a:path w="33077" h="30731" fill="none" extrusionOk="0">
                  <a:moveTo>
                    <a:pt x="33076" y="30731"/>
                  </a:moveTo>
                  <a:cubicBezTo>
                    <a:pt x="16038" y="29695"/>
                    <a:pt x="2239" y="16681"/>
                    <a:pt x="1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5" name="Google Shape;2415;p94"/>
            <p:cNvSpPr/>
            <p:nvPr/>
          </p:nvSpPr>
          <p:spPr>
            <a:xfrm>
              <a:off x="3832025" y="1843500"/>
              <a:ext cx="823025" cy="887050"/>
            </a:xfrm>
            <a:custGeom>
              <a:avLst/>
              <a:gdLst/>
              <a:ahLst/>
              <a:cxnLst/>
              <a:rect l="l" t="t" r="r" b="b"/>
              <a:pathLst>
                <a:path w="32921" h="35482" fill="none" extrusionOk="0">
                  <a:moveTo>
                    <a:pt x="0" y="1"/>
                  </a:moveTo>
                  <a:cubicBezTo>
                    <a:pt x="18407" y="1358"/>
                    <a:pt x="32921" y="16729"/>
                    <a:pt x="32921" y="3548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6" name="Google Shape;2416;p94"/>
            <p:cNvSpPr/>
            <p:nvPr/>
          </p:nvSpPr>
          <p:spPr>
            <a:xfrm>
              <a:off x="3765350" y="1934300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0"/>
                  </a:moveTo>
                  <a:lnTo>
                    <a:pt x="0" y="7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7" name="Google Shape;2417;p94"/>
            <p:cNvSpPr/>
            <p:nvPr/>
          </p:nvSpPr>
          <p:spPr>
            <a:xfrm>
              <a:off x="3765350" y="3351725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1"/>
                  </a:moveTo>
                  <a:lnTo>
                    <a:pt x="0" y="70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8" name="Google Shape;2418;p94"/>
            <p:cNvSpPr/>
            <p:nvPr/>
          </p:nvSpPr>
          <p:spPr>
            <a:xfrm>
              <a:off x="3695975" y="1937275"/>
              <a:ext cx="15225" cy="174750"/>
            </a:xfrm>
            <a:custGeom>
              <a:avLst/>
              <a:gdLst/>
              <a:ahLst/>
              <a:cxnLst/>
              <a:rect l="l" t="t" r="r" b="b"/>
              <a:pathLst>
                <a:path w="609" h="6990" fill="none" extrusionOk="0">
                  <a:moveTo>
                    <a:pt x="1" y="0"/>
                  </a:moveTo>
                  <a:lnTo>
                    <a:pt x="608" y="698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9" name="Google Shape;2419;p94"/>
            <p:cNvSpPr/>
            <p:nvPr/>
          </p:nvSpPr>
          <p:spPr>
            <a:xfrm>
              <a:off x="3819525" y="3349350"/>
              <a:ext cx="15200" cy="174450"/>
            </a:xfrm>
            <a:custGeom>
              <a:avLst/>
              <a:gdLst/>
              <a:ahLst/>
              <a:cxnLst/>
              <a:rect l="l" t="t" r="r" b="b"/>
              <a:pathLst>
                <a:path w="608" h="6978" fill="none" extrusionOk="0">
                  <a:moveTo>
                    <a:pt x="0" y="1"/>
                  </a:moveTo>
                  <a:lnTo>
                    <a:pt x="607" y="6978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0" name="Google Shape;2420;p94"/>
            <p:cNvSpPr/>
            <p:nvPr/>
          </p:nvSpPr>
          <p:spPr>
            <a:xfrm>
              <a:off x="3626925" y="1946500"/>
              <a:ext cx="30400" cy="172375"/>
            </a:xfrm>
            <a:custGeom>
              <a:avLst/>
              <a:gdLst/>
              <a:ahLst/>
              <a:cxnLst/>
              <a:rect l="l" t="t" r="r" b="b"/>
              <a:pathLst>
                <a:path w="1216" h="6895" fill="none" extrusionOk="0">
                  <a:moveTo>
                    <a:pt x="1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1" name="Google Shape;2421;p94"/>
            <p:cNvSpPr/>
            <p:nvPr/>
          </p:nvSpPr>
          <p:spPr>
            <a:xfrm>
              <a:off x="3873100" y="3342500"/>
              <a:ext cx="30375" cy="172375"/>
            </a:xfrm>
            <a:custGeom>
              <a:avLst/>
              <a:gdLst/>
              <a:ahLst/>
              <a:cxnLst/>
              <a:rect l="l" t="t" r="r" b="b"/>
              <a:pathLst>
                <a:path w="1215" h="6895" fill="none" extrusionOk="0">
                  <a:moveTo>
                    <a:pt x="0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2" name="Google Shape;2422;p94"/>
            <p:cNvSpPr/>
            <p:nvPr/>
          </p:nvSpPr>
          <p:spPr>
            <a:xfrm>
              <a:off x="3559075" y="1961375"/>
              <a:ext cx="45550" cy="169400"/>
            </a:xfrm>
            <a:custGeom>
              <a:avLst/>
              <a:gdLst/>
              <a:ahLst/>
              <a:cxnLst/>
              <a:rect l="l" t="t" r="r" b="b"/>
              <a:pathLst>
                <a:path w="1822" h="6776" fill="none" extrusionOk="0">
                  <a:moveTo>
                    <a:pt x="0" y="1"/>
                  </a:moveTo>
                  <a:lnTo>
                    <a:pt x="1822" y="677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3" name="Google Shape;2423;p94"/>
            <p:cNvSpPr/>
            <p:nvPr/>
          </p:nvSpPr>
          <p:spPr>
            <a:xfrm>
              <a:off x="3926075" y="3330600"/>
              <a:ext cx="45275" cy="169100"/>
            </a:xfrm>
            <a:custGeom>
              <a:avLst/>
              <a:gdLst/>
              <a:ahLst/>
              <a:cxnLst/>
              <a:rect l="l" t="t" r="r" b="b"/>
              <a:pathLst>
                <a:path w="1811" h="6764" fill="none" extrusionOk="0">
                  <a:moveTo>
                    <a:pt x="0" y="0"/>
                  </a:moveTo>
                  <a:lnTo>
                    <a:pt x="1810" y="676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4" name="Google Shape;2424;p94"/>
            <p:cNvSpPr/>
            <p:nvPr/>
          </p:nvSpPr>
          <p:spPr>
            <a:xfrm>
              <a:off x="3492975" y="1982525"/>
              <a:ext cx="59850" cy="164325"/>
            </a:xfrm>
            <a:custGeom>
              <a:avLst/>
              <a:gdLst/>
              <a:ahLst/>
              <a:cxnLst/>
              <a:rect l="l" t="t" r="r" b="b"/>
              <a:pathLst>
                <a:path w="2394" h="6573" fill="none" extrusionOk="0">
                  <a:moveTo>
                    <a:pt x="1" y="0"/>
                  </a:moveTo>
                  <a:lnTo>
                    <a:pt x="2394" y="6572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5" name="Google Shape;2425;p94"/>
            <p:cNvSpPr/>
            <p:nvPr/>
          </p:nvSpPr>
          <p:spPr>
            <a:xfrm>
              <a:off x="3977875" y="3314225"/>
              <a:ext cx="59850" cy="164625"/>
            </a:xfrm>
            <a:custGeom>
              <a:avLst/>
              <a:gdLst/>
              <a:ahLst/>
              <a:cxnLst/>
              <a:rect l="l" t="t" r="r" b="b"/>
              <a:pathLst>
                <a:path w="2394" h="6585" fill="none" extrusionOk="0">
                  <a:moveTo>
                    <a:pt x="0" y="1"/>
                  </a:moveTo>
                  <a:lnTo>
                    <a:pt x="2393" y="658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6" name="Google Shape;2426;p94"/>
            <p:cNvSpPr/>
            <p:nvPr/>
          </p:nvSpPr>
          <p:spPr>
            <a:xfrm>
              <a:off x="3428700" y="2009000"/>
              <a:ext cx="74125" cy="158675"/>
            </a:xfrm>
            <a:custGeom>
              <a:avLst/>
              <a:gdLst/>
              <a:ahLst/>
              <a:cxnLst/>
              <a:rect l="l" t="t" r="r" b="b"/>
              <a:pathLst>
                <a:path w="2965" h="6347" fill="none" extrusionOk="0">
                  <a:moveTo>
                    <a:pt x="0" y="1"/>
                  </a:moveTo>
                  <a:lnTo>
                    <a:pt x="2965" y="6347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7" name="Google Shape;2427;p94"/>
            <p:cNvSpPr/>
            <p:nvPr/>
          </p:nvSpPr>
          <p:spPr>
            <a:xfrm>
              <a:off x="4027875" y="3293700"/>
              <a:ext cx="73850" cy="158675"/>
            </a:xfrm>
            <a:custGeom>
              <a:avLst/>
              <a:gdLst/>
              <a:ahLst/>
              <a:cxnLst/>
              <a:rect l="l" t="t" r="r" b="b"/>
              <a:pathLst>
                <a:path w="2954" h="6347" fill="none" extrusionOk="0">
                  <a:moveTo>
                    <a:pt x="0" y="0"/>
                  </a:moveTo>
                  <a:lnTo>
                    <a:pt x="2953" y="6346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8" name="Google Shape;2428;p94"/>
            <p:cNvSpPr/>
            <p:nvPr/>
          </p:nvSpPr>
          <p:spPr>
            <a:xfrm>
              <a:off x="3367075" y="2041150"/>
              <a:ext cx="87525" cy="151525"/>
            </a:xfrm>
            <a:custGeom>
              <a:avLst/>
              <a:gdLst/>
              <a:ahLst/>
              <a:cxnLst/>
              <a:rect l="l" t="t" r="r" b="b"/>
              <a:pathLst>
                <a:path w="3501" h="6061" fill="none" extrusionOk="0">
                  <a:moveTo>
                    <a:pt x="1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9" name="Google Shape;2429;p94"/>
            <p:cNvSpPr/>
            <p:nvPr/>
          </p:nvSpPr>
          <p:spPr>
            <a:xfrm>
              <a:off x="4075800" y="3268675"/>
              <a:ext cx="87525" cy="151550"/>
            </a:xfrm>
            <a:custGeom>
              <a:avLst/>
              <a:gdLst/>
              <a:ahLst/>
              <a:cxnLst/>
              <a:rect l="l" t="t" r="r" b="b"/>
              <a:pathLst>
                <a:path w="3501" h="6062" fill="none" extrusionOk="0">
                  <a:moveTo>
                    <a:pt x="0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0" name="Google Shape;2430;p94"/>
            <p:cNvSpPr/>
            <p:nvPr/>
          </p:nvSpPr>
          <p:spPr>
            <a:xfrm>
              <a:off x="3308425" y="2078350"/>
              <a:ext cx="100650" cy="143500"/>
            </a:xfrm>
            <a:custGeom>
              <a:avLst/>
              <a:gdLst/>
              <a:ahLst/>
              <a:cxnLst/>
              <a:rect l="l" t="t" r="r" b="b"/>
              <a:pathLst>
                <a:path w="4026" h="5740" fill="none" extrusionOk="0">
                  <a:moveTo>
                    <a:pt x="1" y="1"/>
                  </a:moveTo>
                  <a:lnTo>
                    <a:pt x="4025" y="574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1" name="Google Shape;2431;p94"/>
            <p:cNvSpPr/>
            <p:nvPr/>
          </p:nvSpPr>
          <p:spPr>
            <a:xfrm>
              <a:off x="4121625" y="3239525"/>
              <a:ext cx="100350" cy="143475"/>
            </a:xfrm>
            <a:custGeom>
              <a:avLst/>
              <a:gdLst/>
              <a:ahLst/>
              <a:cxnLst/>
              <a:rect l="l" t="t" r="r" b="b"/>
              <a:pathLst>
                <a:path w="4014" h="5739" fill="none" extrusionOk="0">
                  <a:moveTo>
                    <a:pt x="1" y="0"/>
                  </a:moveTo>
                  <a:lnTo>
                    <a:pt x="4013" y="573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2" name="Google Shape;2432;p94"/>
            <p:cNvSpPr/>
            <p:nvPr/>
          </p:nvSpPr>
          <p:spPr>
            <a:xfrm>
              <a:off x="3253375" y="212062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3" name="Google Shape;2433;p94"/>
            <p:cNvSpPr/>
            <p:nvPr/>
          </p:nvSpPr>
          <p:spPr>
            <a:xfrm>
              <a:off x="4164500" y="320647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4" name="Google Shape;2434;p94"/>
            <p:cNvSpPr/>
            <p:nvPr/>
          </p:nvSpPr>
          <p:spPr>
            <a:xfrm>
              <a:off x="3202175" y="2167650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0" y="1"/>
                  </a:moveTo>
                  <a:lnTo>
                    <a:pt x="4953" y="495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5" name="Google Shape;2435;p94"/>
            <p:cNvSpPr/>
            <p:nvPr/>
          </p:nvSpPr>
          <p:spPr>
            <a:xfrm>
              <a:off x="4204375" y="3169875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1" y="0"/>
                  </a:moveTo>
                  <a:lnTo>
                    <a:pt x="4954" y="4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6" name="Google Shape;2436;p94"/>
            <p:cNvSpPr/>
            <p:nvPr/>
          </p:nvSpPr>
          <p:spPr>
            <a:xfrm>
              <a:off x="3155450" y="2218850"/>
              <a:ext cx="133950" cy="112550"/>
            </a:xfrm>
            <a:custGeom>
              <a:avLst/>
              <a:gdLst/>
              <a:ahLst/>
              <a:cxnLst/>
              <a:rect l="l" t="t" r="r" b="b"/>
              <a:pathLst>
                <a:path w="5358" h="4502" fill="none" extrusionOk="0">
                  <a:moveTo>
                    <a:pt x="0" y="1"/>
                  </a:moveTo>
                  <a:lnTo>
                    <a:pt x="5358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7" name="Google Shape;2437;p94"/>
            <p:cNvSpPr/>
            <p:nvPr/>
          </p:nvSpPr>
          <p:spPr>
            <a:xfrm>
              <a:off x="4241000" y="3129975"/>
              <a:ext cx="134250" cy="112550"/>
            </a:xfrm>
            <a:custGeom>
              <a:avLst/>
              <a:gdLst/>
              <a:ahLst/>
              <a:cxnLst/>
              <a:rect l="l" t="t" r="r" b="b"/>
              <a:pathLst>
                <a:path w="5370" h="4502" fill="none" extrusionOk="0">
                  <a:moveTo>
                    <a:pt x="0" y="1"/>
                  </a:moveTo>
                  <a:lnTo>
                    <a:pt x="5370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8" name="Google Shape;2438;p94"/>
            <p:cNvSpPr/>
            <p:nvPr/>
          </p:nvSpPr>
          <p:spPr>
            <a:xfrm>
              <a:off x="3112875" y="2273925"/>
              <a:ext cx="143500" cy="100325"/>
            </a:xfrm>
            <a:custGeom>
              <a:avLst/>
              <a:gdLst/>
              <a:ahLst/>
              <a:cxnLst/>
              <a:rect l="l" t="t" r="r" b="b"/>
              <a:pathLst>
                <a:path w="5740" h="4013" fill="none" extrusionOk="0">
                  <a:moveTo>
                    <a:pt x="1" y="0"/>
                  </a:moveTo>
                  <a:lnTo>
                    <a:pt x="5739" y="4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9" name="Google Shape;2439;p94"/>
            <p:cNvSpPr/>
            <p:nvPr/>
          </p:nvSpPr>
          <p:spPr>
            <a:xfrm>
              <a:off x="4274025" y="3086825"/>
              <a:ext cx="143500" cy="100625"/>
            </a:xfrm>
            <a:custGeom>
              <a:avLst/>
              <a:gdLst/>
              <a:ahLst/>
              <a:cxnLst/>
              <a:rect l="l" t="t" r="r" b="b"/>
              <a:pathLst>
                <a:path w="5740" h="4025" fill="none" extrusionOk="0">
                  <a:moveTo>
                    <a:pt x="1" y="0"/>
                  </a:moveTo>
                  <a:lnTo>
                    <a:pt x="5740" y="402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0" name="Google Shape;2440;p94"/>
            <p:cNvSpPr/>
            <p:nvPr/>
          </p:nvSpPr>
          <p:spPr>
            <a:xfrm>
              <a:off x="3075675" y="2332550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0" y="1"/>
                  </a:moveTo>
                  <a:lnTo>
                    <a:pt x="6072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1" name="Google Shape;2441;p94"/>
            <p:cNvSpPr/>
            <p:nvPr/>
          </p:nvSpPr>
          <p:spPr>
            <a:xfrm>
              <a:off x="4303200" y="3041275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1" y="1"/>
                  </a:moveTo>
                  <a:lnTo>
                    <a:pt x="6073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2" name="Google Shape;2442;p94"/>
            <p:cNvSpPr/>
            <p:nvPr/>
          </p:nvSpPr>
          <p:spPr>
            <a:xfrm>
              <a:off x="3043525" y="2394175"/>
              <a:ext cx="158675" cy="73850"/>
            </a:xfrm>
            <a:custGeom>
              <a:avLst/>
              <a:gdLst/>
              <a:ahLst/>
              <a:cxnLst/>
              <a:rect l="l" t="t" r="r" b="b"/>
              <a:pathLst>
                <a:path w="6347" h="2954" fill="none" extrusionOk="0">
                  <a:moveTo>
                    <a:pt x="0" y="0"/>
                  </a:moveTo>
                  <a:lnTo>
                    <a:pt x="6346" y="2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3" name="Google Shape;2443;p94"/>
            <p:cNvSpPr/>
            <p:nvPr/>
          </p:nvSpPr>
          <p:spPr>
            <a:xfrm>
              <a:off x="4328200" y="2993050"/>
              <a:ext cx="158675" cy="74150"/>
            </a:xfrm>
            <a:custGeom>
              <a:avLst/>
              <a:gdLst/>
              <a:ahLst/>
              <a:cxnLst/>
              <a:rect l="l" t="t" r="r" b="b"/>
              <a:pathLst>
                <a:path w="6347" h="2966" fill="none" extrusionOk="0">
                  <a:moveTo>
                    <a:pt x="1" y="1"/>
                  </a:moveTo>
                  <a:lnTo>
                    <a:pt x="6347" y="296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4" name="Google Shape;2444;p94"/>
            <p:cNvSpPr/>
            <p:nvPr/>
          </p:nvSpPr>
          <p:spPr>
            <a:xfrm>
              <a:off x="3017025" y="2458175"/>
              <a:ext cx="164625" cy="60150"/>
            </a:xfrm>
            <a:custGeom>
              <a:avLst/>
              <a:gdLst/>
              <a:ahLst/>
              <a:cxnLst/>
              <a:rect l="l" t="t" r="r" b="b"/>
              <a:pathLst>
                <a:path w="6585" h="2406" fill="none" extrusionOk="0">
                  <a:moveTo>
                    <a:pt x="1" y="0"/>
                  </a:moveTo>
                  <a:lnTo>
                    <a:pt x="6585" y="240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5" name="Google Shape;2445;p94"/>
            <p:cNvSpPr/>
            <p:nvPr/>
          </p:nvSpPr>
          <p:spPr>
            <a:xfrm>
              <a:off x="4349050" y="2943050"/>
              <a:ext cx="164625" cy="59850"/>
            </a:xfrm>
            <a:custGeom>
              <a:avLst/>
              <a:gdLst/>
              <a:ahLst/>
              <a:cxnLst/>
              <a:rect l="l" t="t" r="r" b="b"/>
              <a:pathLst>
                <a:path w="6585" h="2394" fill="none" extrusionOk="0">
                  <a:moveTo>
                    <a:pt x="0" y="1"/>
                  </a:moveTo>
                  <a:lnTo>
                    <a:pt x="6584" y="23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6" name="Google Shape;2446;p94"/>
            <p:cNvSpPr/>
            <p:nvPr/>
          </p:nvSpPr>
          <p:spPr>
            <a:xfrm>
              <a:off x="2996200" y="2524550"/>
              <a:ext cx="169100" cy="45275"/>
            </a:xfrm>
            <a:custGeom>
              <a:avLst/>
              <a:gdLst/>
              <a:ahLst/>
              <a:cxnLst/>
              <a:rect l="l" t="t" r="r" b="b"/>
              <a:pathLst>
                <a:path w="6764" h="1811" fill="none" extrusionOk="0">
                  <a:moveTo>
                    <a:pt x="0" y="0"/>
                  </a:moveTo>
                  <a:lnTo>
                    <a:pt x="6763" y="181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7" name="Google Shape;2447;p94"/>
            <p:cNvSpPr/>
            <p:nvPr/>
          </p:nvSpPr>
          <p:spPr>
            <a:xfrm>
              <a:off x="4365425" y="2891550"/>
              <a:ext cx="169075" cy="45275"/>
            </a:xfrm>
            <a:custGeom>
              <a:avLst/>
              <a:gdLst/>
              <a:ahLst/>
              <a:cxnLst/>
              <a:rect l="l" t="t" r="r" b="b"/>
              <a:pathLst>
                <a:path w="6763" h="1811" fill="none" extrusionOk="0">
                  <a:moveTo>
                    <a:pt x="0" y="1"/>
                  </a:moveTo>
                  <a:lnTo>
                    <a:pt x="6763" y="181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8" name="Google Shape;2448;p94"/>
            <p:cNvSpPr/>
            <p:nvPr/>
          </p:nvSpPr>
          <p:spPr>
            <a:xfrm>
              <a:off x="2981025" y="2592425"/>
              <a:ext cx="172650" cy="30375"/>
            </a:xfrm>
            <a:custGeom>
              <a:avLst/>
              <a:gdLst/>
              <a:ahLst/>
              <a:cxnLst/>
              <a:rect l="l" t="t" r="r" b="b"/>
              <a:pathLst>
                <a:path w="6906" h="1215" fill="none" extrusionOk="0">
                  <a:moveTo>
                    <a:pt x="0" y="0"/>
                  </a:moveTo>
                  <a:lnTo>
                    <a:pt x="6906" y="12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9" name="Google Shape;2449;p94"/>
            <p:cNvSpPr/>
            <p:nvPr/>
          </p:nvSpPr>
          <p:spPr>
            <a:xfrm>
              <a:off x="4377025" y="2838575"/>
              <a:ext cx="172375" cy="30375"/>
            </a:xfrm>
            <a:custGeom>
              <a:avLst/>
              <a:gdLst/>
              <a:ahLst/>
              <a:cxnLst/>
              <a:rect l="l" t="t" r="r" b="b"/>
              <a:pathLst>
                <a:path w="6895" h="1215" fill="none" extrusionOk="0">
                  <a:moveTo>
                    <a:pt x="0" y="0"/>
                  </a:moveTo>
                  <a:lnTo>
                    <a:pt x="6894" y="121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0" name="Google Shape;2450;p94"/>
            <p:cNvSpPr/>
            <p:nvPr/>
          </p:nvSpPr>
          <p:spPr>
            <a:xfrm>
              <a:off x="2972075" y="2661175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1" y="0"/>
                  </a:moveTo>
                  <a:lnTo>
                    <a:pt x="6978" y="61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1" name="Google Shape;2451;p94"/>
            <p:cNvSpPr/>
            <p:nvPr/>
          </p:nvSpPr>
          <p:spPr>
            <a:xfrm>
              <a:off x="4384175" y="2784700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0" y="0"/>
                  </a:moveTo>
                  <a:lnTo>
                    <a:pt x="6977" y="62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2" name="Google Shape;2452;p94"/>
            <p:cNvSpPr/>
            <p:nvPr/>
          </p:nvSpPr>
          <p:spPr>
            <a:xfrm>
              <a:off x="296910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1" y="0"/>
                  </a:moveTo>
                  <a:lnTo>
                    <a:pt x="7002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3" name="Google Shape;2453;p94"/>
            <p:cNvSpPr/>
            <p:nvPr/>
          </p:nvSpPr>
          <p:spPr>
            <a:xfrm>
              <a:off x="438655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0" y="0"/>
                  </a:moveTo>
                  <a:lnTo>
                    <a:pt x="7001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4" name="Google Shape;2454;p94"/>
            <p:cNvSpPr/>
            <p:nvPr/>
          </p:nvSpPr>
          <p:spPr>
            <a:xfrm>
              <a:off x="3232525" y="2197725"/>
              <a:ext cx="1065650" cy="1065925"/>
            </a:xfrm>
            <a:custGeom>
              <a:avLst/>
              <a:gdLst/>
              <a:ahLst/>
              <a:cxnLst/>
              <a:rect l="l" t="t" r="r" b="b"/>
              <a:pathLst>
                <a:path w="42626" h="42637" fill="none" extrusionOk="0">
                  <a:moveTo>
                    <a:pt x="42625" y="21312"/>
                  </a:moveTo>
                  <a:cubicBezTo>
                    <a:pt x="42625" y="33088"/>
                    <a:pt x="33088" y="42637"/>
                    <a:pt x="21313" y="42637"/>
                  </a:cubicBezTo>
                  <a:cubicBezTo>
                    <a:pt x="9538" y="42637"/>
                    <a:pt x="1" y="33088"/>
                    <a:pt x="1" y="21312"/>
                  </a:cubicBezTo>
                  <a:cubicBezTo>
                    <a:pt x="1" y="9549"/>
                    <a:pt x="9538" y="0"/>
                    <a:pt x="21313" y="0"/>
                  </a:cubicBezTo>
                  <a:cubicBezTo>
                    <a:pt x="33088" y="0"/>
                    <a:pt x="42625" y="9549"/>
                    <a:pt x="42625" y="2131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5" name="Google Shape;2455;p94"/>
            <p:cNvSpPr/>
            <p:nvPr/>
          </p:nvSpPr>
          <p:spPr>
            <a:xfrm>
              <a:off x="3004525" y="2803750"/>
              <a:ext cx="72050" cy="93200"/>
            </a:xfrm>
            <a:custGeom>
              <a:avLst/>
              <a:gdLst/>
              <a:ahLst/>
              <a:cxnLst/>
              <a:rect l="l" t="t" r="r" b="b"/>
              <a:pathLst>
                <a:path w="2882" h="3728" extrusionOk="0">
                  <a:moveTo>
                    <a:pt x="2418" y="0"/>
                  </a:moveTo>
                  <a:lnTo>
                    <a:pt x="1" y="203"/>
                  </a:lnTo>
                  <a:cubicBezTo>
                    <a:pt x="96" y="1382"/>
                    <a:pt x="275" y="2572"/>
                    <a:pt x="501" y="3727"/>
                  </a:cubicBezTo>
                  <a:lnTo>
                    <a:pt x="2882" y="3251"/>
                  </a:lnTo>
                  <a:cubicBezTo>
                    <a:pt x="2668" y="2179"/>
                    <a:pt x="2513" y="1096"/>
                    <a:pt x="2418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6" name="Google Shape;2456;p94"/>
            <p:cNvSpPr/>
            <p:nvPr/>
          </p:nvSpPr>
          <p:spPr>
            <a:xfrm>
              <a:off x="3034600" y="2949000"/>
              <a:ext cx="534600" cy="529850"/>
            </a:xfrm>
            <a:custGeom>
              <a:avLst/>
              <a:gdLst/>
              <a:ahLst/>
              <a:cxnLst/>
              <a:rect l="l" t="t" r="r" b="b"/>
              <a:pathLst>
                <a:path w="21384" h="21194" extrusionOk="0">
                  <a:moveTo>
                    <a:pt x="2322" y="1"/>
                  </a:moveTo>
                  <a:lnTo>
                    <a:pt x="0" y="703"/>
                  </a:lnTo>
                  <a:cubicBezTo>
                    <a:pt x="1465" y="5537"/>
                    <a:pt x="4156" y="9978"/>
                    <a:pt x="7763" y="13562"/>
                  </a:cubicBezTo>
                  <a:cubicBezTo>
                    <a:pt x="11371" y="17134"/>
                    <a:pt x="15847" y="19777"/>
                    <a:pt x="20705" y="21194"/>
                  </a:cubicBezTo>
                  <a:lnTo>
                    <a:pt x="21384" y="18860"/>
                  </a:lnTo>
                  <a:cubicBezTo>
                    <a:pt x="16919" y="17562"/>
                    <a:pt x="12799" y="15122"/>
                    <a:pt x="9466" y="11835"/>
                  </a:cubicBezTo>
                  <a:cubicBezTo>
                    <a:pt x="6144" y="8537"/>
                    <a:pt x="3667" y="4442"/>
                    <a:pt x="2322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7" name="Google Shape;2457;p94"/>
            <p:cNvSpPr/>
            <p:nvPr/>
          </p:nvSpPr>
          <p:spPr>
            <a:xfrm>
              <a:off x="4426425" y="2475425"/>
              <a:ext cx="99750" cy="182500"/>
            </a:xfrm>
            <a:custGeom>
              <a:avLst/>
              <a:gdLst/>
              <a:ahLst/>
              <a:cxnLst/>
              <a:rect l="l" t="t" r="r" b="b"/>
              <a:pathLst>
                <a:path w="3990" h="7300" extrusionOk="0">
                  <a:moveTo>
                    <a:pt x="2263" y="1"/>
                  </a:moveTo>
                  <a:lnTo>
                    <a:pt x="1" y="858"/>
                  </a:lnTo>
                  <a:cubicBezTo>
                    <a:pt x="775" y="2930"/>
                    <a:pt x="1311" y="5097"/>
                    <a:pt x="1572" y="7299"/>
                  </a:cubicBezTo>
                  <a:lnTo>
                    <a:pt x="3989" y="7014"/>
                  </a:lnTo>
                  <a:cubicBezTo>
                    <a:pt x="3692" y="4609"/>
                    <a:pt x="3120" y="2251"/>
                    <a:pt x="2263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8" name="Google Shape;2458;p94"/>
            <p:cNvSpPr/>
            <p:nvPr/>
          </p:nvSpPr>
          <p:spPr>
            <a:xfrm>
              <a:off x="3832025" y="1982525"/>
              <a:ext cx="628075" cy="464050"/>
            </a:xfrm>
            <a:custGeom>
              <a:avLst/>
              <a:gdLst/>
              <a:ahLst/>
              <a:cxnLst/>
              <a:rect l="l" t="t" r="r" b="b"/>
              <a:pathLst>
                <a:path w="25123" h="18562" extrusionOk="0">
                  <a:moveTo>
                    <a:pt x="214" y="0"/>
                  </a:moveTo>
                  <a:lnTo>
                    <a:pt x="0" y="2417"/>
                  </a:lnTo>
                  <a:cubicBezTo>
                    <a:pt x="4941" y="2870"/>
                    <a:pt x="9680" y="4632"/>
                    <a:pt x="13728" y="7513"/>
                  </a:cubicBezTo>
                  <a:cubicBezTo>
                    <a:pt x="17693" y="10347"/>
                    <a:pt x="20872" y="14169"/>
                    <a:pt x="22932" y="18562"/>
                  </a:cubicBezTo>
                  <a:lnTo>
                    <a:pt x="25122" y="17538"/>
                  </a:lnTo>
                  <a:cubicBezTo>
                    <a:pt x="22896" y="12764"/>
                    <a:pt x="19443" y="8608"/>
                    <a:pt x="15133" y="5537"/>
                  </a:cubicBezTo>
                  <a:cubicBezTo>
                    <a:pt x="10740" y="2417"/>
                    <a:pt x="5584" y="500"/>
                    <a:pt x="214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9" name="Google Shape;2459;p94"/>
            <p:cNvSpPr/>
            <p:nvPr/>
          </p:nvSpPr>
          <p:spPr>
            <a:xfrm>
              <a:off x="3459050" y="2953775"/>
              <a:ext cx="577475" cy="155700"/>
            </a:xfrm>
            <a:custGeom>
              <a:avLst/>
              <a:gdLst/>
              <a:ahLst/>
              <a:cxnLst/>
              <a:rect l="l" t="t" r="r" b="b"/>
              <a:pathLst>
                <a:path w="23099" h="6228" fill="none" extrusionOk="0">
                  <a:moveTo>
                    <a:pt x="23099" y="1643"/>
                  </a:moveTo>
                  <a:cubicBezTo>
                    <a:pt x="20348" y="4465"/>
                    <a:pt x="16503" y="6227"/>
                    <a:pt x="12252" y="6227"/>
                  </a:cubicBezTo>
                  <a:cubicBezTo>
                    <a:pt x="7216" y="6227"/>
                    <a:pt x="2763" y="3774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0" name="Google Shape;2460;p94"/>
            <p:cNvSpPr/>
            <p:nvPr/>
          </p:nvSpPr>
          <p:spPr>
            <a:xfrm>
              <a:off x="4079375" y="2850475"/>
              <a:ext cx="45250" cy="92000"/>
            </a:xfrm>
            <a:custGeom>
              <a:avLst/>
              <a:gdLst/>
              <a:ahLst/>
              <a:cxnLst/>
              <a:rect l="l" t="t" r="r" b="b"/>
              <a:pathLst>
                <a:path w="1810" h="3680" fill="none" extrusionOk="0">
                  <a:moveTo>
                    <a:pt x="1810" y="1"/>
                  </a:moveTo>
                  <a:cubicBezTo>
                    <a:pt x="1369" y="1310"/>
                    <a:pt x="762" y="2549"/>
                    <a:pt x="0" y="368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1" name="Google Shape;2461;p94"/>
            <p:cNvSpPr/>
            <p:nvPr/>
          </p:nvSpPr>
          <p:spPr>
            <a:xfrm>
              <a:off x="3898975" y="2376325"/>
              <a:ext cx="116725" cy="70250"/>
            </a:xfrm>
            <a:custGeom>
              <a:avLst/>
              <a:gdLst/>
              <a:ahLst/>
              <a:cxnLst/>
              <a:rect l="l" t="t" r="r" b="b"/>
              <a:pathLst>
                <a:path w="4669" h="2810" fill="none" extrusionOk="0">
                  <a:moveTo>
                    <a:pt x="1" y="0"/>
                  </a:moveTo>
                  <a:cubicBezTo>
                    <a:pt x="1727" y="655"/>
                    <a:pt x="3311" y="1607"/>
                    <a:pt x="4668" y="281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2" name="Google Shape;2462;p94"/>
            <p:cNvSpPr/>
            <p:nvPr/>
          </p:nvSpPr>
          <p:spPr>
            <a:xfrm>
              <a:off x="3397725" y="2351900"/>
              <a:ext cx="418550" cy="286675"/>
            </a:xfrm>
            <a:custGeom>
              <a:avLst/>
              <a:gdLst/>
              <a:ahLst/>
              <a:cxnLst/>
              <a:rect l="l" t="t" r="r" b="b"/>
              <a:pathLst>
                <a:path w="16742" h="11467" fill="none" extrusionOk="0">
                  <a:moveTo>
                    <a:pt x="1" y="11466"/>
                  </a:moveTo>
                  <a:cubicBezTo>
                    <a:pt x="1656" y="4882"/>
                    <a:pt x="7609" y="1"/>
                    <a:pt x="14705" y="1"/>
                  </a:cubicBezTo>
                  <a:cubicBezTo>
                    <a:pt x="15396" y="1"/>
                    <a:pt x="16074" y="48"/>
                    <a:pt x="16741" y="144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3" name="Google Shape;2463;p94"/>
            <p:cNvSpPr/>
            <p:nvPr/>
          </p:nvSpPr>
          <p:spPr>
            <a:xfrm>
              <a:off x="3697175" y="2662350"/>
              <a:ext cx="136350" cy="136650"/>
            </a:xfrm>
            <a:custGeom>
              <a:avLst/>
              <a:gdLst/>
              <a:ahLst/>
              <a:cxnLst/>
              <a:rect l="l" t="t" r="r" b="b"/>
              <a:pathLst>
                <a:path w="5454" h="5466" fill="none" extrusionOk="0">
                  <a:moveTo>
                    <a:pt x="5454" y="2727"/>
                  </a:moveTo>
                  <a:cubicBezTo>
                    <a:pt x="5454" y="4240"/>
                    <a:pt x="4227" y="5466"/>
                    <a:pt x="2727" y="5466"/>
                  </a:cubicBezTo>
                  <a:cubicBezTo>
                    <a:pt x="1215" y="5466"/>
                    <a:pt x="1" y="4240"/>
                    <a:pt x="1" y="2727"/>
                  </a:cubicBezTo>
                  <a:cubicBezTo>
                    <a:pt x="1" y="1227"/>
                    <a:pt x="1215" y="1"/>
                    <a:pt x="2727" y="1"/>
                  </a:cubicBezTo>
                  <a:cubicBezTo>
                    <a:pt x="4227" y="1"/>
                    <a:pt x="5454" y="1227"/>
                    <a:pt x="5454" y="2727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59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4" name="Google Shape;2464;p94"/>
            <p:cNvSpPr/>
            <p:nvPr/>
          </p:nvSpPr>
          <p:spPr>
            <a:xfrm>
              <a:off x="3461725" y="2427225"/>
              <a:ext cx="606950" cy="606925"/>
            </a:xfrm>
            <a:custGeom>
              <a:avLst/>
              <a:gdLst/>
              <a:ahLst/>
              <a:cxnLst/>
              <a:rect l="l" t="t" r="r" b="b"/>
              <a:pathLst>
                <a:path w="24278" h="24277" fill="none" extrusionOk="0">
                  <a:moveTo>
                    <a:pt x="24278" y="12132"/>
                  </a:moveTo>
                  <a:cubicBezTo>
                    <a:pt x="24278" y="18836"/>
                    <a:pt x="18848" y="24277"/>
                    <a:pt x="12145" y="24277"/>
                  </a:cubicBezTo>
                  <a:cubicBezTo>
                    <a:pt x="5442" y="24277"/>
                    <a:pt x="1" y="18836"/>
                    <a:pt x="1" y="12132"/>
                  </a:cubicBezTo>
                  <a:cubicBezTo>
                    <a:pt x="1" y="5429"/>
                    <a:pt x="5442" y="0"/>
                    <a:pt x="12145" y="0"/>
                  </a:cubicBezTo>
                  <a:cubicBezTo>
                    <a:pt x="18848" y="0"/>
                    <a:pt x="24278" y="5429"/>
                    <a:pt x="24278" y="12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465" name="Google Shape;2465;p94"/>
          <p:cNvSpPr txBox="1">
            <a:spLocks noGrp="1"/>
          </p:cNvSpPr>
          <p:nvPr>
            <p:ph type="title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-2.5% </a:t>
            </a:r>
            <a:r>
              <a:rPr lang="en" sz="8000" dirty="0"/>
              <a:t>- </a:t>
            </a:r>
            <a:r>
              <a:rPr lang="en" sz="8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30%</a:t>
            </a:r>
            <a:endParaRPr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6" name="Google Shape;2466;p94"/>
          <p:cNvSpPr txBox="1">
            <a:spLocks noGrp="1"/>
          </p:cNvSpPr>
          <p:nvPr>
            <p:ph type="subTitle" idx="1"/>
          </p:nvPr>
        </p:nvSpPr>
        <p:spPr>
          <a:xfrm>
            <a:off x="777521" y="3000963"/>
            <a:ext cx="44301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b="1" dirty="0"/>
              <a:t>PREDICTING THE AGE OF THE IRONHACKERS 🤔</a:t>
            </a:r>
            <a:endParaRPr sz="16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E15DC1F-D0D6-4B8C-98AE-D0C817BF914C}"/>
              </a:ext>
            </a:extLst>
          </p:cNvPr>
          <p:cNvSpPr/>
          <p:nvPr/>
        </p:nvSpPr>
        <p:spPr>
          <a:xfrm>
            <a:off x="389521" y="4357265"/>
            <a:ext cx="180114" cy="16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270;p53">
            <a:extLst>
              <a:ext uri="{FF2B5EF4-FFF2-40B4-BE49-F238E27FC236}">
                <a16:creationId xmlns:a16="http://schemas.microsoft.com/office/drawing/2014/main" id="{4E81CD40-1EB0-40FA-9AC4-AE42F739919F}"/>
              </a:ext>
            </a:extLst>
          </p:cNvPr>
          <p:cNvSpPr txBox="1">
            <a:spLocks/>
          </p:cNvSpPr>
          <p:nvPr/>
        </p:nvSpPr>
        <p:spPr>
          <a:xfrm>
            <a:off x="713225" y="4379336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ONLY IN WHITE FACES</a:t>
            </a:r>
            <a:endParaRPr lang="en-US" sz="7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54C1A1-3B8F-4D20-8F22-1C298CB1FF28}"/>
              </a:ext>
            </a:extLst>
          </p:cNvPr>
          <p:cNvSpPr/>
          <p:nvPr/>
        </p:nvSpPr>
        <p:spPr>
          <a:xfrm>
            <a:off x="389521" y="4616821"/>
            <a:ext cx="180114" cy="1699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Google Shape;270;p53">
            <a:extLst>
              <a:ext uri="{FF2B5EF4-FFF2-40B4-BE49-F238E27FC236}">
                <a16:creationId xmlns:a16="http://schemas.microsoft.com/office/drawing/2014/main" id="{2C3ECE9D-0BBE-498C-8D3F-11097F29EA5B}"/>
              </a:ext>
            </a:extLst>
          </p:cNvPr>
          <p:cNvSpPr txBox="1">
            <a:spLocks/>
          </p:cNvSpPr>
          <p:nvPr/>
        </p:nvSpPr>
        <p:spPr>
          <a:xfrm>
            <a:off x="713225" y="4638892"/>
            <a:ext cx="1132294" cy="1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700" dirty="0"/>
              <a:t>TRAINED IN ALL FACES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113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699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Defining the conclusions and next steps after having assessed the results obtained.</a:t>
            </a:r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7313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90" name="Google Shape;290;p54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287;p54">
            <a:extLst>
              <a:ext uri="{FF2B5EF4-FFF2-40B4-BE49-F238E27FC236}">
                <a16:creationId xmlns:a16="http://schemas.microsoft.com/office/drawing/2014/main" id="{E9C1AD5F-EA53-4505-B9FA-7696F53CF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463" y="971850"/>
            <a:ext cx="403916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WHAT DO WE DO NOW?</a:t>
            </a:r>
          </a:p>
        </p:txBody>
      </p:sp>
    </p:spTree>
    <p:extLst>
      <p:ext uri="{BB962C8B-B14F-4D97-AF65-F5344CB8AC3E}">
        <p14:creationId xmlns:p14="http://schemas.microsoft.com/office/powerpoint/2010/main" val="31819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aphicFrame>
        <p:nvGraphicFramePr>
          <p:cNvPr id="1800" name="Google Shape;1800;p72"/>
          <p:cNvGraphicFramePr/>
          <p:nvPr>
            <p:extLst>
              <p:ext uri="{D42A27DB-BD31-4B8C-83A1-F6EECF244321}">
                <p14:modId xmlns:p14="http://schemas.microsoft.com/office/powerpoint/2010/main" val="591819756"/>
              </p:ext>
            </p:extLst>
          </p:nvPr>
        </p:nvGraphicFramePr>
        <p:xfrm>
          <a:off x="1248350" y="2202525"/>
          <a:ext cx="6647300" cy="1693025"/>
        </p:xfrm>
        <a:graphic>
          <a:graphicData uri="http://schemas.openxmlformats.org/drawingml/2006/table">
            <a:tbl>
              <a:tblPr>
                <a:noFill/>
                <a:tableStyleId>{B1A0C2EE-A924-4F27-9F49-A840CF36AC4A}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04</a:t>
                      </a:r>
                      <a:endParaRPr sz="30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Gender of a person can be predicted with only an image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Ethnicity of a person is not </a:t>
                      </a:r>
                      <a:r>
                        <a:rPr lang="en-US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essential to predict the gender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Age of a person is harder to predict than the gender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Ethnicity of a person can be essential to predict the age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01" name="Google Shape;1801;p72"/>
          <p:cNvCxnSpPr/>
          <p:nvPr/>
        </p:nvCxnSpPr>
        <p:spPr>
          <a:xfrm flipH="1">
            <a:off x="3867850" y="1549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60587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graphicFrame>
        <p:nvGraphicFramePr>
          <p:cNvPr id="1800" name="Google Shape;1800;p72"/>
          <p:cNvGraphicFramePr/>
          <p:nvPr>
            <p:extLst>
              <p:ext uri="{D42A27DB-BD31-4B8C-83A1-F6EECF244321}">
                <p14:modId xmlns:p14="http://schemas.microsoft.com/office/powerpoint/2010/main" val="4240533315"/>
              </p:ext>
            </p:extLst>
          </p:nvPr>
        </p:nvGraphicFramePr>
        <p:xfrm>
          <a:off x="1248350" y="2202525"/>
          <a:ext cx="6647300" cy="1693025"/>
        </p:xfrm>
        <a:graphic>
          <a:graphicData uri="http://schemas.openxmlformats.org/drawingml/2006/table">
            <a:tbl>
              <a:tblPr>
                <a:noFill/>
                <a:tableStyleId>{B1A0C2EE-A924-4F27-9F49-A840CF36AC4A}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04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Try to predict the age of a person inside of an age range</a:t>
                      </a:r>
                      <a:endParaRPr sz="11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Try to predict the age of a person dividing the date by ethnicity</a:t>
                      </a:r>
                      <a:endParaRPr sz="11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Perform an augmentation of all the images to count with more data</a:t>
                      </a:r>
                      <a:endParaRPr sz="11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Try different neural networks structures to evaluate the performance</a:t>
                      </a:r>
                      <a:endParaRPr sz="11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01" name="Google Shape;1801;p72"/>
          <p:cNvCxnSpPr/>
          <p:nvPr/>
        </p:nvCxnSpPr>
        <p:spPr>
          <a:xfrm flipH="1">
            <a:off x="3867850" y="1549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7581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>
            <a:spLocks noGrp="1"/>
          </p:cNvSpPr>
          <p:nvPr>
            <p:ph type="title"/>
          </p:nvPr>
        </p:nvSpPr>
        <p:spPr>
          <a:xfrm>
            <a:off x="1032985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dirty="0"/>
              <a:t>WHAT IS FAICE?</a:t>
            </a:r>
          </a:p>
        </p:txBody>
      </p:sp>
      <p:sp>
        <p:nvSpPr>
          <p:cNvPr id="251" name="Google Shape;251;p52"/>
          <p:cNvSpPr txBox="1">
            <a:spLocks noGrp="1"/>
          </p:cNvSpPr>
          <p:nvPr>
            <p:ph type="subTitle" idx="1"/>
          </p:nvPr>
        </p:nvSpPr>
        <p:spPr>
          <a:xfrm>
            <a:off x="1032983" y="1779575"/>
            <a:ext cx="241537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Aiming to accurately detect the gender and age of a person's photo.</a:t>
            </a:r>
            <a:endParaRPr sz="1200" dirty="0"/>
          </a:p>
        </p:txBody>
      </p:sp>
      <p:sp>
        <p:nvSpPr>
          <p:cNvPr id="252" name="Google Shape;252;p52"/>
          <p:cNvSpPr txBox="1">
            <a:spLocks noGrp="1"/>
          </p:cNvSpPr>
          <p:nvPr>
            <p:ph type="title" idx="2"/>
          </p:nvPr>
        </p:nvSpPr>
        <p:spPr>
          <a:xfrm>
            <a:off x="4366758" y="1455263"/>
            <a:ext cx="372710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dirty="0"/>
              <a:t>HOW ARE OUR RESULTS?</a:t>
            </a:r>
          </a:p>
        </p:txBody>
      </p:sp>
      <p:sp>
        <p:nvSpPr>
          <p:cNvPr id="253" name="Google Shape;253;p52"/>
          <p:cNvSpPr txBox="1">
            <a:spLocks noGrp="1"/>
          </p:cNvSpPr>
          <p:nvPr>
            <p:ph type="subTitle" idx="3"/>
          </p:nvPr>
        </p:nvSpPr>
        <p:spPr>
          <a:xfrm>
            <a:off x="4366758" y="1782238"/>
            <a:ext cx="295558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Evaluating the results that we have obtained in relation to the predictions generated.</a:t>
            </a:r>
          </a:p>
        </p:txBody>
      </p:sp>
      <p:sp>
        <p:nvSpPr>
          <p:cNvPr id="254" name="Google Shape;254;p52"/>
          <p:cNvSpPr txBox="1">
            <a:spLocks noGrp="1"/>
          </p:cNvSpPr>
          <p:nvPr>
            <p:ph type="title" idx="4"/>
          </p:nvPr>
        </p:nvSpPr>
        <p:spPr>
          <a:xfrm>
            <a:off x="2289584" y="2877450"/>
            <a:ext cx="2535686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dirty="0"/>
              <a:t>HOW IS OUR DATA?</a:t>
            </a:r>
            <a:endParaRPr sz="2300" dirty="0"/>
          </a:p>
        </p:txBody>
      </p:sp>
      <p:sp>
        <p:nvSpPr>
          <p:cNvPr id="255" name="Google Shape;255;p52"/>
          <p:cNvSpPr txBox="1">
            <a:spLocks noGrp="1"/>
          </p:cNvSpPr>
          <p:nvPr>
            <p:ph type="subTitle" idx="5"/>
          </p:nvPr>
        </p:nvSpPr>
        <p:spPr>
          <a:xfrm>
            <a:off x="2289583" y="3204400"/>
            <a:ext cx="245940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Exploring the looking of the photos we have used to train the AI model.</a:t>
            </a:r>
            <a:endParaRPr sz="1200" dirty="0"/>
          </a:p>
        </p:txBody>
      </p:sp>
      <p:sp>
        <p:nvSpPr>
          <p:cNvPr id="256" name="Google Shape;256;p52"/>
          <p:cNvSpPr txBox="1">
            <a:spLocks noGrp="1"/>
          </p:cNvSpPr>
          <p:nvPr>
            <p:ph type="title" idx="6"/>
          </p:nvPr>
        </p:nvSpPr>
        <p:spPr>
          <a:xfrm>
            <a:off x="5621845" y="2878082"/>
            <a:ext cx="329355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dirty="0"/>
              <a:t>WHAT DO WE DO NOW?</a:t>
            </a:r>
          </a:p>
        </p:txBody>
      </p:sp>
      <p:sp>
        <p:nvSpPr>
          <p:cNvPr id="257" name="Google Shape;257;p52"/>
          <p:cNvSpPr txBox="1">
            <a:spLocks noGrp="1"/>
          </p:cNvSpPr>
          <p:nvPr>
            <p:ph type="subTitle" idx="7"/>
          </p:nvPr>
        </p:nvSpPr>
        <p:spPr>
          <a:xfrm>
            <a:off x="5621846" y="3205057"/>
            <a:ext cx="2854449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Defining the conclusions and next steps after having assessed the results obtained.</a:t>
            </a:r>
          </a:p>
        </p:txBody>
      </p:sp>
      <p:sp>
        <p:nvSpPr>
          <p:cNvPr id="258" name="Google Shape;258;p52"/>
          <p:cNvSpPr txBox="1">
            <a:spLocks noGrp="1"/>
          </p:cNvSpPr>
          <p:nvPr>
            <p:ph type="title" idx="8"/>
          </p:nvPr>
        </p:nvSpPr>
        <p:spPr>
          <a:xfrm>
            <a:off x="1480609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9" name="Google Shape;259;p52"/>
          <p:cNvSpPr txBox="1">
            <a:spLocks noGrp="1"/>
          </p:cNvSpPr>
          <p:nvPr>
            <p:ph type="title" idx="9"/>
          </p:nvPr>
        </p:nvSpPr>
        <p:spPr>
          <a:xfrm>
            <a:off x="225609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0" name="Google Shape;260;p52"/>
          <p:cNvSpPr txBox="1">
            <a:spLocks noGrp="1"/>
          </p:cNvSpPr>
          <p:nvPr>
            <p:ph type="title" idx="13"/>
          </p:nvPr>
        </p:nvSpPr>
        <p:spPr>
          <a:xfrm>
            <a:off x="4825272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title" idx="14"/>
          </p:nvPr>
        </p:nvSpPr>
        <p:spPr>
          <a:xfrm>
            <a:off x="3570184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62" name="Google Shape;262;p52"/>
          <p:cNvCxnSpPr/>
          <p:nvPr/>
        </p:nvCxnSpPr>
        <p:spPr>
          <a:xfrm>
            <a:off x="2156810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3" name="Google Shape;263;p52"/>
          <p:cNvCxnSpPr/>
          <p:nvPr/>
        </p:nvCxnSpPr>
        <p:spPr>
          <a:xfrm>
            <a:off x="4246460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4" name="Google Shape;264;p52"/>
          <p:cNvCxnSpPr/>
          <p:nvPr/>
        </p:nvCxnSpPr>
        <p:spPr>
          <a:xfrm>
            <a:off x="5501547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5" name="Google Shape;265;p52"/>
          <p:cNvCxnSpPr/>
          <p:nvPr/>
        </p:nvCxnSpPr>
        <p:spPr>
          <a:xfrm>
            <a:off x="901810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F792964-E33A-4D89-818E-CC2708D36903}"/>
              </a:ext>
            </a:extLst>
          </p:cNvPr>
          <p:cNvSpPr/>
          <p:nvPr/>
        </p:nvSpPr>
        <p:spPr>
          <a:xfrm rot="5400000">
            <a:off x="2435035" y="1402808"/>
            <a:ext cx="45719" cy="131580"/>
          </a:xfrm>
          <a:prstGeom prst="leftBracket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110"/>
          <p:cNvSpPr txBox="1">
            <a:spLocks noGrp="1"/>
          </p:cNvSpPr>
          <p:nvPr>
            <p:ph type="ctrTitle"/>
          </p:nvPr>
        </p:nvSpPr>
        <p:spPr>
          <a:xfrm>
            <a:off x="2562000" y="1338730"/>
            <a:ext cx="4020000" cy="11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139" name="Google Shape;4139;p110"/>
          <p:cNvSpPr txBox="1">
            <a:spLocks noGrp="1"/>
          </p:cNvSpPr>
          <p:nvPr>
            <p:ph type="subTitle" idx="1"/>
          </p:nvPr>
        </p:nvSpPr>
        <p:spPr>
          <a:xfrm>
            <a:off x="2561800" y="2324954"/>
            <a:ext cx="4020000" cy="830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sergio.pm.97@protonmail.com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+34  608 322 336</a:t>
            </a:r>
            <a:endParaRPr dirty="0"/>
          </a:p>
        </p:txBody>
      </p:sp>
      <p:cxnSp>
        <p:nvCxnSpPr>
          <p:cNvPr id="4158" name="Google Shape;4158;p110"/>
          <p:cNvCxnSpPr/>
          <p:nvPr/>
        </p:nvCxnSpPr>
        <p:spPr>
          <a:xfrm rot="10800000">
            <a:off x="3867600" y="550125"/>
            <a:ext cx="14091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59" name="Google Shape;4159;p110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3F8115C-A39C-4B58-B36E-DE6E40AB2C6C}"/>
              </a:ext>
            </a:extLst>
          </p:cNvPr>
          <p:cNvGrpSpPr/>
          <p:nvPr/>
        </p:nvGrpSpPr>
        <p:grpSpPr>
          <a:xfrm>
            <a:off x="3530632" y="3313832"/>
            <a:ext cx="2427287" cy="497588"/>
            <a:chOff x="3573669" y="2948477"/>
            <a:chExt cx="2427287" cy="497588"/>
          </a:xfrm>
        </p:grpSpPr>
        <p:grpSp>
          <p:nvGrpSpPr>
            <p:cNvPr id="4146" name="Google Shape;4146;p110"/>
            <p:cNvGrpSpPr/>
            <p:nvPr/>
          </p:nvGrpSpPr>
          <p:grpSpPr>
            <a:xfrm>
              <a:off x="3573669" y="3043017"/>
              <a:ext cx="268782" cy="268485"/>
              <a:chOff x="3752358" y="3817349"/>
              <a:chExt cx="346056" cy="345674"/>
            </a:xfrm>
          </p:grpSpPr>
          <p:sp>
            <p:nvSpPr>
              <p:cNvPr id="4147" name="Google Shape;4147;p110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110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110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110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F1FD1E-EEE6-4E60-8E63-D9B0CCA1C702}"/>
                </a:ext>
              </a:extLst>
            </p:cNvPr>
            <p:cNvSpPr txBox="1"/>
            <p:nvPr/>
          </p:nvSpPr>
          <p:spPr>
            <a:xfrm>
              <a:off x="3867600" y="3023370"/>
              <a:ext cx="15606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tx2"/>
                  </a:solidFill>
                  <a:latin typeface="Fira Sans Condensed Light" panose="020B0403050000020004" pitchFamily="34" charset="0"/>
                </a:rPr>
                <a:t>Sergio Peña Muñoz</a:t>
              </a:r>
            </a:p>
          </p:txBody>
        </p:sp>
        <p:pic>
          <p:nvPicPr>
            <p:cNvPr id="2050" name="Picture 2" descr="imagen de perfil">
              <a:extLst>
                <a:ext uri="{FF2B5EF4-FFF2-40B4-BE49-F238E27FC236}">
                  <a16:creationId xmlns:a16="http://schemas.microsoft.com/office/drawing/2014/main" id="{701282F3-C101-4DB7-A28D-748040D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3368" y="2948477"/>
              <a:ext cx="497588" cy="4975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</a:t>
            </a:r>
            <a:endParaRPr sz="4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FAICE?</a:t>
            </a:r>
            <a:endParaRPr sz="4800" dirty="0"/>
          </a:p>
        </p:txBody>
      </p:sp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21025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Aiming to accurately detect the gender and age of a person's photo</a:t>
            </a:r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90" name="Google Shape;290;p54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Left Bracket 5">
            <a:extLst>
              <a:ext uri="{FF2B5EF4-FFF2-40B4-BE49-F238E27FC236}">
                <a16:creationId xmlns:a16="http://schemas.microsoft.com/office/drawing/2014/main" id="{5D852792-CA6C-4A0B-A401-A20E1458738B}"/>
              </a:ext>
            </a:extLst>
          </p:cNvPr>
          <p:cNvSpPr/>
          <p:nvPr/>
        </p:nvSpPr>
        <p:spPr>
          <a:xfrm rot="5400000">
            <a:off x="3085148" y="2502011"/>
            <a:ext cx="45719" cy="272417"/>
          </a:xfrm>
          <a:prstGeom prst="lef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112"/>
          <p:cNvSpPr txBox="1">
            <a:spLocks noGrp="1"/>
          </p:cNvSpPr>
          <p:nvPr>
            <p:ph type="title"/>
          </p:nvPr>
        </p:nvSpPr>
        <p:spPr>
          <a:xfrm>
            <a:off x="720099" y="509825"/>
            <a:ext cx="31112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RECOGNITION</a:t>
            </a:r>
          </a:p>
        </p:txBody>
      </p:sp>
      <p:pic>
        <p:nvPicPr>
          <p:cNvPr id="4665" name="Google Shape;4665;p112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20100" y="1333758"/>
            <a:ext cx="3111296" cy="3542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592804-0CBC-4DEA-8E90-3C07962DC0C7}"/>
              </a:ext>
            </a:extLst>
          </p:cNvPr>
          <p:cNvGrpSpPr/>
          <p:nvPr/>
        </p:nvGrpSpPr>
        <p:grpSpPr>
          <a:xfrm>
            <a:off x="5312606" y="644650"/>
            <a:ext cx="2999225" cy="3990730"/>
            <a:chOff x="5242086" y="619395"/>
            <a:chExt cx="2999225" cy="3990730"/>
          </a:xfrm>
        </p:grpSpPr>
        <p:sp>
          <p:nvSpPr>
            <p:cNvPr id="124" name="Google Shape;383;p60">
              <a:extLst>
                <a:ext uri="{FF2B5EF4-FFF2-40B4-BE49-F238E27FC236}">
                  <a16:creationId xmlns:a16="http://schemas.microsoft.com/office/drawing/2014/main" id="{2B8BBBE9-434D-4893-86AC-8E13EF665FAF}"/>
                </a:ext>
              </a:extLst>
            </p:cNvPr>
            <p:cNvSpPr txBox="1">
              <a:spLocks/>
            </p:cNvSpPr>
            <p:nvPr/>
          </p:nvSpPr>
          <p:spPr>
            <a:xfrm>
              <a:off x="5242086" y="1021094"/>
              <a:ext cx="2999100" cy="892074"/>
            </a:xfrm>
            <a:prstGeom prst="rect">
              <a:avLst/>
            </a:prstGeom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solidFill>
                    <a:srgbClr val="F3F3F3"/>
                  </a:solidFill>
                  <a:latin typeface="Fira Sans Condensed Light" panose="020B0403050000020004" pitchFamily="34" charset="0"/>
                </a:rPr>
                <a:t>AI focused on recognizing and predicting the gender of a person using only an image of the user.</a:t>
              </a:r>
            </a:p>
          </p:txBody>
        </p:sp>
        <p:sp>
          <p:nvSpPr>
            <p:cNvPr id="125" name="Google Shape;384;p60">
              <a:extLst>
                <a:ext uri="{FF2B5EF4-FFF2-40B4-BE49-F238E27FC236}">
                  <a16:creationId xmlns:a16="http://schemas.microsoft.com/office/drawing/2014/main" id="{14712FE7-0089-47F1-9861-F057BA1E2E57}"/>
                </a:ext>
              </a:extLst>
            </p:cNvPr>
            <p:cNvSpPr txBox="1">
              <a:spLocks/>
            </p:cNvSpPr>
            <p:nvPr/>
          </p:nvSpPr>
          <p:spPr>
            <a:xfrm>
              <a:off x="5242202" y="3842125"/>
              <a:ext cx="2999100" cy="768000"/>
            </a:xfrm>
            <a:prstGeom prst="rect">
              <a:avLst/>
            </a:prstGeom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solidFill>
                    <a:srgbClr val="F3F3F3"/>
                  </a:solidFill>
                  <a:latin typeface="Fira Sans Condensed Light" panose="020B0403050000020004" pitchFamily="34" charset="0"/>
                </a:rPr>
                <a:t>Is ethnicity necessary to predict with certainty a person's sex and gender using a photo?</a:t>
              </a:r>
            </a:p>
          </p:txBody>
        </p:sp>
        <p:sp>
          <p:nvSpPr>
            <p:cNvPr id="126" name="Google Shape;385;p60">
              <a:extLst>
                <a:ext uri="{FF2B5EF4-FFF2-40B4-BE49-F238E27FC236}">
                  <a16:creationId xmlns:a16="http://schemas.microsoft.com/office/drawing/2014/main" id="{0CEC3CD3-CD92-44FE-987E-CFFE4D02260D}"/>
                </a:ext>
              </a:extLst>
            </p:cNvPr>
            <p:cNvSpPr txBox="1">
              <a:spLocks/>
            </p:cNvSpPr>
            <p:nvPr/>
          </p:nvSpPr>
          <p:spPr>
            <a:xfrm>
              <a:off x="5242202" y="2412563"/>
              <a:ext cx="2999100" cy="768000"/>
            </a:xfrm>
            <a:prstGeom prst="rect">
              <a:avLst/>
            </a:prstGeom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solidFill>
                    <a:srgbClr val="F3F3F3"/>
                  </a:solidFill>
                  <a:latin typeface="Fira Sans Condensed Light" panose="020B0403050000020004" pitchFamily="34" charset="0"/>
                </a:rPr>
                <a:t>In addition to classifying the age of the person, the AI will try to estimate the age of the user.</a:t>
              </a:r>
            </a:p>
          </p:txBody>
        </p:sp>
        <p:sp>
          <p:nvSpPr>
            <p:cNvPr id="127" name="Google Shape;386;p60">
              <a:extLst>
                <a:ext uri="{FF2B5EF4-FFF2-40B4-BE49-F238E27FC236}">
                  <a16:creationId xmlns:a16="http://schemas.microsoft.com/office/drawing/2014/main" id="{D7B1D182-59FC-43B4-95EC-E76A6E2823C5}"/>
                </a:ext>
              </a:extLst>
            </p:cNvPr>
            <p:cNvSpPr txBox="1">
              <a:spLocks/>
            </p:cNvSpPr>
            <p:nvPr/>
          </p:nvSpPr>
          <p:spPr>
            <a:xfrm>
              <a:off x="5242086" y="619395"/>
              <a:ext cx="2999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000"/>
                <a:buFont typeface="Rajdhani"/>
                <a:buNone/>
                <a:defRPr sz="30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algn="l"/>
              <a:r>
                <a:rPr lang="es-ES" dirty="0"/>
                <a:t>G</a:t>
              </a:r>
              <a:r>
                <a:rPr lang="en-US" dirty="0"/>
                <a:t>ender</a:t>
              </a:r>
            </a:p>
          </p:txBody>
        </p:sp>
        <p:sp>
          <p:nvSpPr>
            <p:cNvPr id="128" name="Google Shape;387;p60">
              <a:extLst>
                <a:ext uri="{FF2B5EF4-FFF2-40B4-BE49-F238E27FC236}">
                  <a16:creationId xmlns:a16="http://schemas.microsoft.com/office/drawing/2014/main" id="{21863330-4946-4738-AB29-4DD4FA7A3451}"/>
                </a:ext>
              </a:extLst>
            </p:cNvPr>
            <p:cNvSpPr txBox="1">
              <a:spLocks/>
            </p:cNvSpPr>
            <p:nvPr/>
          </p:nvSpPr>
          <p:spPr>
            <a:xfrm>
              <a:off x="5242211" y="3440405"/>
              <a:ext cx="2999100" cy="40170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3000" b="1" dirty="0">
                  <a:solidFill>
                    <a:schemeClr val="lt2"/>
                  </a:solidFill>
                  <a:latin typeface="Rajdhani"/>
                  <a:cs typeface="Rajdhani"/>
                </a:rPr>
                <a:t>Ethnicity</a:t>
              </a:r>
            </a:p>
          </p:txBody>
        </p:sp>
        <p:sp>
          <p:nvSpPr>
            <p:cNvPr id="129" name="Google Shape;388;p60">
              <a:extLst>
                <a:ext uri="{FF2B5EF4-FFF2-40B4-BE49-F238E27FC236}">
                  <a16:creationId xmlns:a16="http://schemas.microsoft.com/office/drawing/2014/main" id="{B8730AC9-3C87-4D86-9A7A-FA6EFEDACF29}"/>
                </a:ext>
              </a:extLst>
            </p:cNvPr>
            <p:cNvSpPr txBox="1">
              <a:spLocks/>
            </p:cNvSpPr>
            <p:nvPr/>
          </p:nvSpPr>
          <p:spPr>
            <a:xfrm>
              <a:off x="5242211" y="2010850"/>
              <a:ext cx="2999100" cy="40170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3000" b="1" dirty="0">
                  <a:solidFill>
                    <a:schemeClr val="lt2"/>
                  </a:solidFill>
                  <a:latin typeface="Rajdhani"/>
                  <a:cs typeface="Rajdhani"/>
                  <a:sym typeface="Rajdhani"/>
                </a:rPr>
                <a:t>Age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7456EA-5A3F-474E-A85D-6A431376E85D}"/>
              </a:ext>
            </a:extLst>
          </p:cNvPr>
          <p:cNvGrpSpPr/>
          <p:nvPr/>
        </p:nvGrpSpPr>
        <p:grpSpPr>
          <a:xfrm>
            <a:off x="4645068" y="677805"/>
            <a:ext cx="395637" cy="3156399"/>
            <a:chOff x="4645068" y="677805"/>
            <a:chExt cx="395637" cy="3156399"/>
          </a:xfrm>
        </p:grpSpPr>
        <p:pic>
          <p:nvPicPr>
            <p:cNvPr id="1030" name="Picture 6" descr="Age Icon Svg Png Icon Free Download (#336611) - OnlineWebFonts.COM">
              <a:extLst>
                <a:ext uri="{FF2B5EF4-FFF2-40B4-BE49-F238E27FC236}">
                  <a16:creationId xmlns:a16="http://schemas.microsoft.com/office/drawing/2014/main" id="{9B02545D-089F-4A1B-8ADF-8D5401A24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193" y="2069261"/>
              <a:ext cx="335388" cy="33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Ethnicity Icon #10980 - Free Icons Library">
              <a:extLst>
                <a:ext uri="{FF2B5EF4-FFF2-40B4-BE49-F238E27FC236}">
                  <a16:creationId xmlns:a16="http://schemas.microsoft.com/office/drawing/2014/main" id="{72BF436F-DF85-4BB6-B0C3-1851AA845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19973" r="10439" b="13227"/>
            <a:stretch/>
          </p:blipFill>
          <p:spPr bwMode="auto">
            <a:xfrm>
              <a:off x="4645068" y="3498816"/>
              <a:ext cx="395637" cy="33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ender Icons - Download Free Vector Icons | Noun Project">
              <a:extLst>
                <a:ext uri="{FF2B5EF4-FFF2-40B4-BE49-F238E27FC236}">
                  <a16:creationId xmlns:a16="http://schemas.microsoft.com/office/drawing/2014/main" id="{80BD91C9-F8ED-42BA-BBC7-9BD489CB9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9" t="16754" r="17023" b="16715"/>
            <a:stretch/>
          </p:blipFill>
          <p:spPr bwMode="auto">
            <a:xfrm>
              <a:off x="4675193" y="677805"/>
              <a:ext cx="333610" cy="33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HOW IS OUR DATA?</a:t>
            </a:r>
            <a:endParaRPr sz="4800" dirty="0"/>
          </a:p>
        </p:txBody>
      </p:sp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21025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A general exploration of what the photos we have are like</a:t>
            </a:r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90" name="Google Shape;290;p54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6251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DBCB846-9211-42F2-89D9-CDE50DBFBC22}"/>
              </a:ext>
            </a:extLst>
          </p:cNvPr>
          <p:cNvSpPr/>
          <p:nvPr/>
        </p:nvSpPr>
        <p:spPr>
          <a:xfrm>
            <a:off x="5966444" y="626246"/>
            <a:ext cx="1655459" cy="1645920"/>
          </a:xfrm>
          <a:prstGeom prst="roundRect">
            <a:avLst>
              <a:gd name="adj" fmla="val 822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4C73F1-0DAE-4219-A6D6-CEF27D85C544}"/>
              </a:ext>
            </a:extLst>
          </p:cNvPr>
          <p:cNvGrpSpPr/>
          <p:nvPr/>
        </p:nvGrpSpPr>
        <p:grpSpPr>
          <a:xfrm>
            <a:off x="4872148" y="636516"/>
            <a:ext cx="3821520" cy="4155530"/>
            <a:chOff x="4872148" y="499356"/>
            <a:chExt cx="3821520" cy="41555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C90957-96E2-488E-89F8-19CD9C57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90000"/>
            </a:blip>
            <a:stretch>
              <a:fillRect/>
            </a:stretch>
          </p:blipFill>
          <p:spPr>
            <a:xfrm flipV="1">
              <a:off x="5975984" y="499356"/>
              <a:ext cx="1645920" cy="1645920"/>
            </a:xfrm>
            <a:prstGeom prst="roundRect">
              <a:avLst>
                <a:gd name="adj" fmla="val 8594"/>
              </a:avLst>
            </a:prstGeom>
            <a:noFill/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34F240D-4BA5-44D4-832E-9C9FB821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85000"/>
            </a:blip>
            <a:stretch>
              <a:fillRect/>
            </a:stretch>
          </p:blipFill>
          <p:spPr>
            <a:xfrm flipV="1">
              <a:off x="7068440" y="1446628"/>
              <a:ext cx="1625228" cy="1625228"/>
            </a:xfrm>
            <a:prstGeom prst="roundRect">
              <a:avLst>
                <a:gd name="adj" fmla="val 8594"/>
              </a:avLst>
            </a:prstGeom>
            <a:noFill/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144C8C-9BF7-4149-928E-5F7977D7F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 flipV="1">
              <a:off x="4872148" y="1718932"/>
              <a:ext cx="1926796" cy="1926796"/>
            </a:xfrm>
            <a:prstGeom prst="roundRect">
              <a:avLst>
                <a:gd name="adj" fmla="val 8594"/>
              </a:avLst>
            </a:prstGeom>
            <a:noFill/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E12BED-FCBB-41F5-BE79-84C0A66F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60000"/>
            </a:blip>
            <a:stretch>
              <a:fillRect/>
            </a:stretch>
          </p:blipFill>
          <p:spPr>
            <a:xfrm flipV="1">
              <a:off x="6534313" y="2873736"/>
              <a:ext cx="1781150" cy="1781150"/>
            </a:xfrm>
            <a:prstGeom prst="roundRect">
              <a:avLst>
                <a:gd name="adj" fmla="val 8594"/>
              </a:avLst>
            </a:prstGeom>
            <a:noFill/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48" name="Google Shape;4663;p112">
            <a:extLst>
              <a:ext uri="{FF2B5EF4-FFF2-40B4-BE49-F238E27FC236}">
                <a16:creationId xmlns:a16="http://schemas.microsoft.com/office/drawing/2014/main" id="{4BBD36E3-5E9E-4A4C-96D3-EB14F86B4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222" y="902198"/>
            <a:ext cx="34650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ANALYSIS OF THE PHOTOS</a:t>
            </a:r>
            <a:endParaRPr sz="2400" dirty="0"/>
          </a:p>
        </p:txBody>
      </p:sp>
      <p:sp>
        <p:nvSpPr>
          <p:cNvPr id="149" name="Google Shape;1775;p71">
            <a:extLst>
              <a:ext uri="{FF2B5EF4-FFF2-40B4-BE49-F238E27FC236}">
                <a16:creationId xmlns:a16="http://schemas.microsoft.com/office/drawing/2014/main" id="{59A234F1-27AF-4018-90E0-C77E5797D21D}"/>
              </a:ext>
            </a:extLst>
          </p:cNvPr>
          <p:cNvSpPr/>
          <p:nvPr/>
        </p:nvSpPr>
        <p:spPr>
          <a:xfrm>
            <a:off x="828537" y="1718932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790;p71">
            <a:extLst>
              <a:ext uri="{FF2B5EF4-FFF2-40B4-BE49-F238E27FC236}">
                <a16:creationId xmlns:a16="http://schemas.microsoft.com/office/drawing/2014/main" id="{DA9DE43A-3DE4-498A-B9BF-ECA3BD1D029B}"/>
              </a:ext>
            </a:extLst>
          </p:cNvPr>
          <p:cNvSpPr txBox="1">
            <a:spLocks/>
          </p:cNvSpPr>
          <p:nvPr/>
        </p:nvSpPr>
        <p:spPr>
          <a:xfrm>
            <a:off x="1114286" y="1814032"/>
            <a:ext cx="26937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+20K pictures with a total number of 2304 pixels per image</a:t>
            </a:r>
          </a:p>
        </p:txBody>
      </p:sp>
      <p:sp>
        <p:nvSpPr>
          <p:cNvPr id="151" name="Google Shape;1791;p71">
            <a:extLst>
              <a:ext uri="{FF2B5EF4-FFF2-40B4-BE49-F238E27FC236}">
                <a16:creationId xmlns:a16="http://schemas.microsoft.com/office/drawing/2014/main" id="{20B00981-861B-40C7-B6F5-ED769D55534D}"/>
              </a:ext>
            </a:extLst>
          </p:cNvPr>
          <p:cNvSpPr/>
          <p:nvPr/>
        </p:nvSpPr>
        <p:spPr>
          <a:xfrm>
            <a:off x="828537" y="2597482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792;p71">
            <a:extLst>
              <a:ext uri="{FF2B5EF4-FFF2-40B4-BE49-F238E27FC236}">
                <a16:creationId xmlns:a16="http://schemas.microsoft.com/office/drawing/2014/main" id="{69F95C29-EBD6-4C4C-813B-BEFDE30C7A7F}"/>
              </a:ext>
            </a:extLst>
          </p:cNvPr>
          <p:cNvSpPr txBox="1">
            <a:spLocks/>
          </p:cNvSpPr>
          <p:nvPr/>
        </p:nvSpPr>
        <p:spPr>
          <a:xfrm>
            <a:off x="1114287" y="269258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The format of the pictures have a shape of 48 X 48 pixels.</a:t>
            </a:r>
          </a:p>
        </p:txBody>
      </p:sp>
      <p:sp>
        <p:nvSpPr>
          <p:cNvPr id="153" name="Google Shape;1793;p71">
            <a:extLst>
              <a:ext uri="{FF2B5EF4-FFF2-40B4-BE49-F238E27FC236}">
                <a16:creationId xmlns:a16="http://schemas.microsoft.com/office/drawing/2014/main" id="{37B129E8-3850-4716-81E4-011E1235C085}"/>
              </a:ext>
            </a:extLst>
          </p:cNvPr>
          <p:cNvSpPr/>
          <p:nvPr/>
        </p:nvSpPr>
        <p:spPr>
          <a:xfrm>
            <a:off x="828537" y="3476032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794;p71">
            <a:extLst>
              <a:ext uri="{FF2B5EF4-FFF2-40B4-BE49-F238E27FC236}">
                <a16:creationId xmlns:a16="http://schemas.microsoft.com/office/drawing/2014/main" id="{F2BCF940-32FB-470D-A9E2-8C04C52D7A70}"/>
              </a:ext>
            </a:extLst>
          </p:cNvPr>
          <p:cNvSpPr txBox="1">
            <a:spLocks/>
          </p:cNvSpPr>
          <p:nvPr/>
        </p:nvSpPr>
        <p:spPr>
          <a:xfrm>
            <a:off x="1114287" y="357113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Wide variety of ages, genders and ethnicities in the photos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F2184AD-AE1A-4470-ADD3-B7BAB236B5A9}"/>
              </a:ext>
            </a:extLst>
          </p:cNvPr>
          <p:cNvSpPr/>
          <p:nvPr/>
        </p:nvSpPr>
        <p:spPr>
          <a:xfrm>
            <a:off x="4701337" y="1856092"/>
            <a:ext cx="94408" cy="1926796"/>
          </a:xfrm>
          <a:prstGeom prst="lef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259;p52">
            <a:extLst>
              <a:ext uri="{FF2B5EF4-FFF2-40B4-BE49-F238E27FC236}">
                <a16:creationId xmlns:a16="http://schemas.microsoft.com/office/drawing/2014/main" id="{BECBE9B6-FA67-45DE-944A-01DCD4297EB9}"/>
              </a:ext>
            </a:extLst>
          </p:cNvPr>
          <p:cNvSpPr txBox="1">
            <a:spLocks/>
          </p:cNvSpPr>
          <p:nvPr/>
        </p:nvSpPr>
        <p:spPr>
          <a:xfrm>
            <a:off x="4185181" y="259701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b="1" dirty="0">
                <a:solidFill>
                  <a:srgbClr val="F3F3F3"/>
                </a:solidFill>
                <a:latin typeface="Fira Sans Condensed Light" panose="020B0403050000020004" pitchFamily="34" charset="0"/>
              </a:rPr>
              <a:t>48px</a:t>
            </a:r>
          </a:p>
        </p:txBody>
      </p:sp>
      <p:sp>
        <p:nvSpPr>
          <p:cNvPr id="157" name="Left Brace 156">
            <a:extLst>
              <a:ext uri="{FF2B5EF4-FFF2-40B4-BE49-F238E27FC236}">
                <a16:creationId xmlns:a16="http://schemas.microsoft.com/office/drawing/2014/main" id="{E6104AAF-CF83-42FD-AD53-82D5EDB2BD6D}"/>
              </a:ext>
            </a:extLst>
          </p:cNvPr>
          <p:cNvSpPr/>
          <p:nvPr/>
        </p:nvSpPr>
        <p:spPr>
          <a:xfrm rot="5400000">
            <a:off x="5768457" y="758812"/>
            <a:ext cx="94408" cy="1926796"/>
          </a:xfrm>
          <a:prstGeom prst="leftBrac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259;p52">
            <a:extLst>
              <a:ext uri="{FF2B5EF4-FFF2-40B4-BE49-F238E27FC236}">
                <a16:creationId xmlns:a16="http://schemas.microsoft.com/office/drawing/2014/main" id="{2E7D4095-525E-4B69-9FF7-06A8E7A2DFDA}"/>
              </a:ext>
            </a:extLst>
          </p:cNvPr>
          <p:cNvSpPr txBox="1">
            <a:spLocks/>
          </p:cNvSpPr>
          <p:nvPr/>
        </p:nvSpPr>
        <p:spPr>
          <a:xfrm>
            <a:off x="5515661" y="130071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b="1" dirty="0">
                <a:solidFill>
                  <a:srgbClr val="F3F3F3"/>
                </a:solidFill>
                <a:latin typeface="Fira Sans Condensed Light" panose="020B0403050000020004" pitchFamily="34" charset="0"/>
              </a:rPr>
              <a:t>48px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48DBCF-1826-4138-9415-5BAA0BA7FB3D}"/>
              </a:ext>
            </a:extLst>
          </p:cNvPr>
          <p:cNvSpPr/>
          <p:nvPr/>
        </p:nvSpPr>
        <p:spPr>
          <a:xfrm>
            <a:off x="7060820" y="1583788"/>
            <a:ext cx="1625228" cy="1645920"/>
          </a:xfrm>
          <a:prstGeom prst="roundRect">
            <a:avLst>
              <a:gd name="adj" fmla="val 822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0BD9CD7-F03E-4C8C-A5E3-DE902C20710F}"/>
              </a:ext>
            </a:extLst>
          </p:cNvPr>
          <p:cNvCxnSpPr>
            <a:stCxn id="22" idx="2"/>
          </p:cNvCxnSpPr>
          <p:nvPr/>
        </p:nvCxnSpPr>
        <p:spPr>
          <a:xfrm rot="5400000" flipH="1" flipV="1">
            <a:off x="7851194" y="1119520"/>
            <a:ext cx="494128" cy="434409"/>
          </a:xfrm>
          <a:prstGeom prst="curvedConnector3">
            <a:avLst/>
          </a:prstGeom>
          <a:ln>
            <a:solidFill>
              <a:srgbClr val="F3F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Google Shape;259;p52">
            <a:extLst>
              <a:ext uri="{FF2B5EF4-FFF2-40B4-BE49-F238E27FC236}">
                <a16:creationId xmlns:a16="http://schemas.microsoft.com/office/drawing/2014/main" id="{7BC441C0-C4C2-4DBA-AB36-CFFE063EFAE2}"/>
              </a:ext>
            </a:extLst>
          </p:cNvPr>
          <p:cNvSpPr txBox="1">
            <a:spLocks/>
          </p:cNvSpPr>
          <p:nvPr/>
        </p:nvSpPr>
        <p:spPr>
          <a:xfrm>
            <a:off x="8111244" y="735401"/>
            <a:ext cx="574804" cy="2696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Female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1511F78-C2C8-4647-A7C7-E8E9082B3D4D}"/>
              </a:ext>
            </a:extLst>
          </p:cNvPr>
          <p:cNvCxnSpPr>
            <a:stCxn id="9" idx="2"/>
          </p:cNvCxnSpPr>
          <p:nvPr/>
        </p:nvCxnSpPr>
        <p:spPr>
          <a:xfrm rot="16200000" flipV="1">
            <a:off x="6352405" y="189976"/>
            <a:ext cx="209796" cy="6832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6" name="Google Shape;259;p52">
            <a:extLst>
              <a:ext uri="{FF2B5EF4-FFF2-40B4-BE49-F238E27FC236}">
                <a16:creationId xmlns:a16="http://schemas.microsoft.com/office/drawing/2014/main" id="{8A15A14E-7D4C-461C-9DEC-2A5D864B6BA2}"/>
              </a:ext>
            </a:extLst>
          </p:cNvPr>
          <p:cNvSpPr txBox="1">
            <a:spLocks/>
          </p:cNvSpPr>
          <p:nvPr/>
        </p:nvSpPr>
        <p:spPr>
          <a:xfrm>
            <a:off x="5074920" y="291885"/>
            <a:ext cx="901065" cy="2696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+60 years old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E19B0F7E-DDB3-4746-9AAF-B14BCB6F5A57}"/>
              </a:ext>
            </a:extLst>
          </p:cNvPr>
          <p:cNvSpPr/>
          <p:nvPr/>
        </p:nvSpPr>
        <p:spPr>
          <a:xfrm>
            <a:off x="6536589" y="3010896"/>
            <a:ext cx="1778874" cy="1770408"/>
          </a:xfrm>
          <a:prstGeom prst="roundRect">
            <a:avLst>
              <a:gd name="adj" fmla="val 822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4BB58E31-2CDA-47E5-A050-66AFF69628CA}"/>
              </a:ext>
            </a:extLst>
          </p:cNvPr>
          <p:cNvCxnSpPr>
            <a:stCxn id="167" idx="1"/>
          </p:cNvCxnSpPr>
          <p:nvPr/>
        </p:nvCxnSpPr>
        <p:spPr>
          <a:xfrm rot="10800000" flipV="1">
            <a:off x="5882641" y="3896100"/>
            <a:ext cx="653949" cy="5539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0" name="Google Shape;259;p52">
            <a:extLst>
              <a:ext uri="{FF2B5EF4-FFF2-40B4-BE49-F238E27FC236}">
                <a16:creationId xmlns:a16="http://schemas.microsoft.com/office/drawing/2014/main" id="{AD2F2492-2B2F-4D60-92A6-D729D69CF456}"/>
              </a:ext>
            </a:extLst>
          </p:cNvPr>
          <p:cNvSpPr txBox="1">
            <a:spLocks/>
          </p:cNvSpPr>
          <p:nvPr/>
        </p:nvSpPr>
        <p:spPr>
          <a:xfrm>
            <a:off x="5173980" y="4315246"/>
            <a:ext cx="578277" cy="2696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b="1" dirty="0">
                <a:solidFill>
                  <a:schemeClr val="tx2"/>
                </a:solidFill>
                <a:latin typeface="Fira Sans Condensed Light" panose="020B0403050000020004" pitchFamily="34" charset="0"/>
              </a:rPr>
              <a:t>Black</a:t>
            </a: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35EB1B54-55BF-4455-8E38-AE825DA50A8A}"/>
              </a:ext>
            </a:extLst>
          </p:cNvPr>
          <p:cNvSpPr/>
          <p:nvPr/>
        </p:nvSpPr>
        <p:spPr>
          <a:xfrm>
            <a:off x="4859796" y="1843042"/>
            <a:ext cx="1926796" cy="1926796"/>
          </a:xfrm>
          <a:prstGeom prst="roundRect">
            <a:avLst>
              <a:gd name="adj" fmla="val 822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0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104"/>
          <p:cNvSpPr txBox="1">
            <a:spLocks noGrp="1"/>
          </p:cNvSpPr>
          <p:nvPr>
            <p:ph type="title"/>
          </p:nvPr>
        </p:nvSpPr>
        <p:spPr>
          <a:xfrm>
            <a:off x="5059680" y="383289"/>
            <a:ext cx="3863339" cy="830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ANALYSIS OF GENDER </a:t>
            </a:r>
            <a:br>
              <a:rPr lang="en" sz="2400" dirty="0"/>
            </a:br>
            <a:r>
              <a:rPr lang="en" sz="2400" dirty="0"/>
              <a:t>AND ETHNICITY</a:t>
            </a:r>
            <a:endParaRPr sz="2400" dirty="0"/>
          </a:p>
        </p:txBody>
      </p:sp>
      <p:sp>
        <p:nvSpPr>
          <p:cNvPr id="3706" name="Google Shape;3706;p104"/>
          <p:cNvSpPr txBox="1">
            <a:spLocks noGrp="1"/>
          </p:cNvSpPr>
          <p:nvPr>
            <p:ph type="subTitle" idx="1"/>
          </p:nvPr>
        </p:nvSpPr>
        <p:spPr>
          <a:xfrm>
            <a:off x="5059680" y="1427700"/>
            <a:ext cx="3484920" cy="320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In relation to the gender of the people in the photos, we can observe that: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48% are female.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52% are male.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In relation to the ethnicity of the people in the photos, we can observe that: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46% are white.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19% are black.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17% are Indian.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15% are Asian.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7% are Hispanic.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B289EA-CD5F-4092-9E7C-5DCE1DD36125}"/>
              </a:ext>
            </a:extLst>
          </p:cNvPr>
          <p:cNvGrpSpPr/>
          <p:nvPr/>
        </p:nvGrpSpPr>
        <p:grpSpPr>
          <a:xfrm>
            <a:off x="403860" y="341940"/>
            <a:ext cx="3863340" cy="4459620"/>
            <a:chOff x="403860" y="396240"/>
            <a:chExt cx="3863340" cy="4459620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090F213-5D18-4C5A-8F2D-E924646AB2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54947009"/>
                </p:ext>
              </p:extLst>
            </p:nvPr>
          </p:nvGraphicFramePr>
          <p:xfrm>
            <a:off x="403860" y="396240"/>
            <a:ext cx="3863340" cy="19202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36" name="Chart 335">
              <a:extLst>
                <a:ext uri="{FF2B5EF4-FFF2-40B4-BE49-F238E27FC236}">
                  <a16:creationId xmlns:a16="http://schemas.microsoft.com/office/drawing/2014/main" id="{EECE4510-FE6F-421D-B176-8E5E20CE0B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487416"/>
                </p:ext>
              </p:extLst>
            </p:nvPr>
          </p:nvGraphicFramePr>
          <p:xfrm>
            <a:off x="403860" y="2438400"/>
            <a:ext cx="3863340" cy="2417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706;p104">
            <a:extLst>
              <a:ext uri="{FF2B5EF4-FFF2-40B4-BE49-F238E27FC236}">
                <a16:creationId xmlns:a16="http://schemas.microsoft.com/office/drawing/2014/main" id="{1EE33E8E-8B21-4BC1-8AED-3CD6C73EA3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9680" y="1427701"/>
            <a:ext cx="3680460" cy="25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In relation to the age of the people in the photos, we can observe that most of the persons are in an age between 25 and 45 years old.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In addition to this, we can highlight that: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19% are between 1 and 18 years old.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45% are between 19 and 35 years old.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26% are between 36 and 60 years old.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-US" dirty="0"/>
              <a:t>The 10% are more than 60 years old.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2AF6F-AB64-4074-982E-E7D4D5341A93}"/>
              </a:ext>
            </a:extLst>
          </p:cNvPr>
          <p:cNvGrpSpPr/>
          <p:nvPr/>
        </p:nvGrpSpPr>
        <p:grpSpPr>
          <a:xfrm>
            <a:off x="403860" y="356732"/>
            <a:ext cx="3790334" cy="2165244"/>
            <a:chOff x="1165123" y="0"/>
            <a:chExt cx="6187865" cy="4114775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9" name="Chart 18">
                  <a:extLst>
                    <a:ext uri="{FF2B5EF4-FFF2-40B4-BE49-F238E27FC236}">
                      <a16:creationId xmlns:a16="http://schemas.microsoft.com/office/drawing/2014/main" id="{58B4CB38-6C8F-4DEA-9BFE-2FA93CB931F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63746583"/>
                    </p:ext>
                  </p:extLst>
                </p:nvPr>
              </p:nvGraphicFramePr>
              <p:xfrm>
                <a:off x="1165123" y="0"/>
                <a:ext cx="6096000" cy="40640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9" name="Chart 18">
                  <a:extLst>
                    <a:ext uri="{FF2B5EF4-FFF2-40B4-BE49-F238E27FC236}">
                      <a16:creationId xmlns:a16="http://schemas.microsoft.com/office/drawing/2014/main" id="{58B4CB38-6C8F-4DEA-9BFE-2FA93CB931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860" y="356732"/>
                  <a:ext cx="3734063" cy="21385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Google Shape;275;p53">
              <a:extLst>
                <a:ext uri="{FF2B5EF4-FFF2-40B4-BE49-F238E27FC236}">
                  <a16:creationId xmlns:a16="http://schemas.microsoft.com/office/drawing/2014/main" id="{6800A73C-BC82-4667-86C8-13FC2EF82122}"/>
                </a:ext>
              </a:extLst>
            </p:cNvPr>
            <p:cNvSpPr txBox="1">
              <a:spLocks/>
            </p:cNvSpPr>
            <p:nvPr/>
          </p:nvSpPr>
          <p:spPr>
            <a:xfrm>
              <a:off x="1767053" y="3724761"/>
              <a:ext cx="5585935" cy="39001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s-ES" sz="920" b="1" dirty="0">
                  <a:solidFill>
                    <a:schemeClr val="tx2"/>
                  </a:solidFill>
                  <a:latin typeface="Fira Sans Condensed Light" panose="020B0403050000020004" pitchFamily="34" charset="0"/>
                </a:rPr>
                <a:t>1      12      24      32      43      54      63      74      82      93      105      116     </a:t>
              </a:r>
              <a:endParaRPr lang="en-US" sz="920" b="1" dirty="0">
                <a:solidFill>
                  <a:schemeClr val="tx2"/>
                </a:solidFill>
                <a:latin typeface="Fira Sans Condensed Light" panose="020B0403050000020004" pitchFamily="34" charset="0"/>
              </a:endParaRP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9493BA7-9989-477F-886A-1B331A02C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190962"/>
              </p:ext>
            </p:extLst>
          </p:nvPr>
        </p:nvGraphicFramePr>
        <p:xfrm>
          <a:off x="403860" y="2743200"/>
          <a:ext cx="3863340" cy="205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Google Shape;3705;p104">
            <a:extLst>
              <a:ext uri="{FF2B5EF4-FFF2-40B4-BE49-F238E27FC236}">
                <a16:creationId xmlns:a16="http://schemas.microsoft.com/office/drawing/2014/main" id="{E2E679C5-C3C4-4E06-BAE1-B9A4D2EB85BE}"/>
              </a:ext>
            </a:extLst>
          </p:cNvPr>
          <p:cNvSpPr txBox="1">
            <a:spLocks/>
          </p:cNvSpPr>
          <p:nvPr/>
        </p:nvSpPr>
        <p:spPr>
          <a:xfrm>
            <a:off x="5059680" y="747517"/>
            <a:ext cx="3084196" cy="52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s-ES" sz="2400" dirty="0"/>
              <a:t>A</a:t>
            </a:r>
            <a:r>
              <a:rPr lang="en-US" sz="2400" dirty="0"/>
              <a:t>NALYSIS OF THE AGE</a:t>
            </a:r>
          </a:p>
        </p:txBody>
      </p:sp>
    </p:spTree>
    <p:extLst>
      <p:ext uri="{BB962C8B-B14F-4D97-AF65-F5344CB8AC3E}">
        <p14:creationId xmlns:p14="http://schemas.microsoft.com/office/powerpoint/2010/main" val="56158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699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Evaluating the results that we have obtained in relation to the predictions generated.</a:t>
            </a:r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7313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90" name="Google Shape;290;p54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287;p54">
            <a:extLst>
              <a:ext uri="{FF2B5EF4-FFF2-40B4-BE49-F238E27FC236}">
                <a16:creationId xmlns:a16="http://schemas.microsoft.com/office/drawing/2014/main" id="{E9C1AD5F-EA53-4505-B9FA-7696F53CF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463" y="971850"/>
            <a:ext cx="403916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HOW ARE OUR RESULTS?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85915647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890</Words>
  <Application>Microsoft Office PowerPoint</Application>
  <PresentationFormat>On-screen Show (16:9)</PresentationFormat>
  <Paragraphs>172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Rajdhani</vt:lpstr>
      <vt:lpstr>Fira Sans Condensed Light</vt:lpstr>
      <vt:lpstr>Nunito</vt:lpstr>
      <vt:lpstr>Arial</vt:lpstr>
      <vt:lpstr>AI Tech Agency XL by Slidesgo</vt:lpstr>
      <vt:lpstr>FAICE</vt:lpstr>
      <vt:lpstr>WHAT IS FAICE?</vt:lpstr>
      <vt:lpstr>WHAT IS  FAICE?</vt:lpstr>
      <vt:lpstr>FACE RECOGNITION</vt:lpstr>
      <vt:lpstr>HOW IS OUR DATA?</vt:lpstr>
      <vt:lpstr>ANALYSIS OF THE PHOTOS</vt:lpstr>
      <vt:lpstr>ANALYSIS OF GENDER  AND ETHNICITY</vt:lpstr>
      <vt:lpstr>PowerPoint Presentation</vt:lpstr>
      <vt:lpstr>03</vt:lpstr>
      <vt:lpstr>TRAINING THE NEURAL NETWORKS</vt:lpstr>
      <vt:lpstr>PREDICTING THE GENDER – V1  </vt:lpstr>
      <vt:lpstr>PREDICTING THE AGE – V1</vt:lpstr>
      <vt:lpstr>TEACHER AND TAS PREDICTIONS</vt:lpstr>
      <vt:lpstr>CLASSMATES PREDICTIONS</vt:lpstr>
      <vt:lpstr>87.5% - 100%</vt:lpstr>
      <vt:lpstr>-2.5% - 30%</vt:lpstr>
      <vt:lpstr>04</vt:lpstr>
      <vt:lpstr>CONCLUSIONS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FAICE</dc:title>
  <cp:lastModifiedBy>Sergio Pena Munoz</cp:lastModifiedBy>
  <cp:revision>44</cp:revision>
  <dcterms:modified xsi:type="dcterms:W3CDTF">2021-10-08T14:13:25Z</dcterms:modified>
</cp:coreProperties>
</file>